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2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93" r:id="rId1"/>
    <p:sldMasterId id="2147484157" r:id="rId2"/>
    <p:sldMasterId id="2147484230" r:id="rId3"/>
  </p:sldMasterIdLst>
  <p:notesMasterIdLst>
    <p:notesMasterId r:id="rId12"/>
  </p:notesMasterIdLst>
  <p:handoutMasterIdLst>
    <p:handoutMasterId r:id="rId13"/>
  </p:handoutMasterIdLst>
  <p:sldIdLst>
    <p:sldId id="256" r:id="rId4"/>
    <p:sldId id="266" r:id="rId5"/>
    <p:sldId id="267" r:id="rId6"/>
    <p:sldId id="276" r:id="rId7"/>
    <p:sldId id="268" r:id="rId8"/>
    <p:sldId id="269" r:id="rId9"/>
    <p:sldId id="270" r:id="rId10"/>
    <p:sldId id="273" r:id="rId11"/>
  </p:sldIdLst>
  <p:sldSz cx="9144000" cy="6858000" type="screen4x3"/>
  <p:notesSz cx="6811963" cy="9942513"/>
  <p:defaultTextStyle>
    <a:defPPr>
      <a:defRPr lang="fr-FR"/>
    </a:defPPr>
    <a:lvl1pPr algn="l" rtl="0" fontAlgn="base">
      <a:lnSpc>
        <a:spcPct val="105000"/>
      </a:lnSpc>
      <a:spcBef>
        <a:spcPct val="0"/>
      </a:spcBef>
      <a:spcAft>
        <a:spcPct val="0"/>
      </a:spcAft>
      <a:defRPr sz="3000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rtl="0" fontAlgn="base">
      <a:lnSpc>
        <a:spcPct val="105000"/>
      </a:lnSpc>
      <a:spcBef>
        <a:spcPct val="0"/>
      </a:spcBef>
      <a:spcAft>
        <a:spcPct val="0"/>
      </a:spcAft>
      <a:defRPr sz="3000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rtl="0" fontAlgn="base">
      <a:lnSpc>
        <a:spcPct val="105000"/>
      </a:lnSpc>
      <a:spcBef>
        <a:spcPct val="0"/>
      </a:spcBef>
      <a:spcAft>
        <a:spcPct val="0"/>
      </a:spcAft>
      <a:defRPr sz="3000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rtl="0" fontAlgn="base">
      <a:lnSpc>
        <a:spcPct val="105000"/>
      </a:lnSpc>
      <a:spcBef>
        <a:spcPct val="0"/>
      </a:spcBef>
      <a:spcAft>
        <a:spcPct val="0"/>
      </a:spcAft>
      <a:defRPr sz="3000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rtl="0" fontAlgn="base">
      <a:lnSpc>
        <a:spcPct val="105000"/>
      </a:lnSpc>
      <a:spcBef>
        <a:spcPct val="0"/>
      </a:spcBef>
      <a:spcAft>
        <a:spcPct val="0"/>
      </a:spcAft>
      <a:defRPr sz="3000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000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000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000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000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32">
          <p15:clr>
            <a:srgbClr val="A4A3A4"/>
          </p15:clr>
        </p15:guide>
        <p15:guide id="4" pos="214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9B73"/>
    <a:srgbClr val="872891"/>
    <a:srgbClr val="789637"/>
    <a:srgbClr val="5A73B9"/>
    <a:srgbClr val="B4AFA5"/>
    <a:srgbClr val="E12D2D"/>
    <a:srgbClr val="FFFFFF"/>
    <a:srgbClr val="283264"/>
    <a:srgbClr val="4B004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82" autoAdjust="0"/>
    <p:restoredTop sz="93606" autoAdjust="0"/>
  </p:normalViewPr>
  <p:slideViewPr>
    <p:cSldViewPr showGuides="1">
      <p:cViewPr varScale="1">
        <p:scale>
          <a:sx n="110" d="100"/>
          <a:sy n="110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5" d="100"/>
          <a:sy n="75" d="100"/>
        </p:scale>
        <p:origin x="1716" y="60"/>
      </p:cViewPr>
      <p:guideLst>
        <p:guide orient="horz" pos="2880"/>
        <p:guide orient="horz" pos="3132"/>
        <p:guide pos="2160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CCFB66-1F02-4C8E-9A0C-8705A1923058}" type="datetimeFigureOut">
              <a:rPr lang="fr-FR" smtClean="0"/>
              <a:t>19/11/2017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8C85A-93B5-41A4-A3EB-15E818631DCB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31331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solidFill>
                  <a:schemeClr val="tx1"/>
                </a:solidFill>
              </a:defRPr>
            </a:lvl1pPr>
          </a:lstStyle>
          <a:p>
            <a:endParaRPr lang="fr-FR" altLang="fr-FR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8536" y="0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solidFill>
                  <a:schemeClr val="tx1"/>
                </a:solidFill>
              </a:defRPr>
            </a:lvl1pPr>
          </a:lstStyle>
          <a:p>
            <a:endParaRPr lang="fr-FR" altLang="fr-F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197" y="4722694"/>
            <a:ext cx="5449570" cy="4474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3662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solidFill>
                  <a:schemeClr val="tx1"/>
                </a:solidFill>
              </a:defRPr>
            </a:lvl1pPr>
          </a:lstStyle>
          <a:p>
            <a:endParaRPr lang="fr-FR" altLang="fr-FR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8536" y="9443662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solidFill>
                  <a:schemeClr val="tx1"/>
                </a:solidFill>
              </a:defRPr>
            </a:lvl1pPr>
          </a:lstStyle>
          <a:p>
            <a:fld id="{BEA766EC-2034-47A1-9EEC-C57E3789B03F}" type="slidenum">
              <a:rPr lang="fr-FR" altLang="fr-FR"/>
              <a:pPr/>
              <a:t>‹Nr.›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54968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32.jpg"/><Relationship Id="rId4" Type="http://schemas.openxmlformats.org/officeDocument/2006/relationships/image" Target="../media/image31.pn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rst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900" y="-44475"/>
            <a:ext cx="9216000" cy="6912000"/>
          </a:xfrm>
          <a:prstGeom prst="rect">
            <a:avLst/>
          </a:prstGeom>
        </p:spPr>
      </p:pic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809329" y="6400800"/>
            <a:ext cx="2610544" cy="229530"/>
          </a:xfrm>
        </p:spPr>
        <p:txBody>
          <a:bodyPr/>
          <a:lstStyle>
            <a:lvl1pPr marL="0" indent="0">
              <a:buNone/>
              <a:defRPr sz="12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9" y="3644900"/>
            <a:ext cx="5878511" cy="469900"/>
          </a:xfrm>
        </p:spPr>
        <p:txBody>
          <a:bodyPr/>
          <a:lstStyle>
            <a:lvl1pPr marL="0" indent="0">
              <a:buNone/>
              <a:defRPr sz="24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My document’s title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827089" y="4140696"/>
            <a:ext cx="5878511" cy="431304"/>
          </a:xfrm>
        </p:spPr>
        <p:txBody>
          <a:bodyPr/>
          <a:lstStyle>
            <a:lvl1pPr marL="0" indent="0">
              <a:buNone/>
              <a:defRPr sz="1800" b="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My document’s subtitle </a:t>
            </a:r>
          </a:p>
        </p:txBody>
      </p:sp>
    </p:spTree>
    <p:extLst>
      <p:ext uri="{BB962C8B-B14F-4D97-AF65-F5344CB8AC3E}">
        <p14:creationId xmlns:p14="http://schemas.microsoft.com/office/powerpoint/2010/main" val="2002686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545" y="404814"/>
            <a:ext cx="8208144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450532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9722A51A-4E29-497E-A173-4D979217C81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5600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de-DE" sz="9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604562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itle, pictures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5"/>
            <a:ext cx="2879725" cy="2448049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5796137" y="3702546"/>
            <a:ext cx="2879552" cy="2488704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0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450532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5" name="Fußzeilenplatzhalter 2"/>
          <p:cNvSpPr>
            <a:spLocks noGrp="1"/>
          </p:cNvSpPr>
          <p:nvPr>
            <p:ph type="ftr" sz="quarter" idx="20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6" name="Foliennummernplatzhalter 3"/>
          <p:cNvSpPr>
            <a:spLocks noGrp="1"/>
          </p:cNvSpPr>
          <p:nvPr>
            <p:ph type="sldNum" sz="quarter" idx="21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36742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itles, content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5"/>
            <a:ext cx="2879725" cy="4994275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-11074" y="3501008"/>
            <a:ext cx="926536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1743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26" hasCustomPrompt="1"/>
          </p:nvPr>
        </p:nvSpPr>
        <p:spPr>
          <a:xfrm>
            <a:off x="468313" y="3962400"/>
            <a:ext cx="5246687" cy="22288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1" name="Fußzeilenplatzhalter 2"/>
          <p:cNvSpPr>
            <a:spLocks noGrp="1"/>
          </p:cNvSpPr>
          <p:nvPr>
            <p:ph type="ftr" sz="quarter" idx="27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2" name="Foliennummernplatzhalter 3"/>
          <p:cNvSpPr>
            <a:spLocks noGrp="1"/>
          </p:cNvSpPr>
          <p:nvPr>
            <p:ph type="sldNum" sz="quarter" idx="14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298189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6588125" y="1196975"/>
            <a:ext cx="2087564" cy="4994275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68312" y="4437062"/>
            <a:ext cx="6008687" cy="1754188"/>
          </a:xfrm>
          <a:solidFill>
            <a:schemeClr val="bg2"/>
          </a:solidFill>
        </p:spPr>
        <p:txBody>
          <a:bodyPr anchor="ctr"/>
          <a:lstStyle>
            <a:lvl1pPr marL="8890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9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6008687" cy="26574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4" name="Fußzeilenplatzhalter 2"/>
          <p:cNvSpPr>
            <a:spLocks noGrp="1"/>
          </p:cNvSpPr>
          <p:nvPr>
            <p:ph type="ftr" sz="quarter" idx="24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14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73050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Employees/pro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468313" y="3810000"/>
            <a:ext cx="4103687" cy="238125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 of employees</a:t>
            </a: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1" hasCustomPrompt="1"/>
          </p:nvPr>
        </p:nvSpPr>
        <p:spPr>
          <a:xfrm>
            <a:off x="4572001" y="3810000"/>
            <a:ext cx="4103687" cy="2381250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 of a project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20478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1" name="Fußzeilenplatzhalter 2"/>
          <p:cNvSpPr>
            <a:spLocks noGrp="1"/>
          </p:cNvSpPr>
          <p:nvPr>
            <p:ph type="ftr" sz="quarter" idx="13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2" name="Foliennummernplatzhalter 3"/>
          <p:cNvSpPr>
            <a:spLocks noGrp="1"/>
          </p:cNvSpPr>
          <p:nvPr>
            <p:ph type="sldNum" sz="quarter" idx="14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561647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Lon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3"/>
            <a:ext cx="8207375" cy="420515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468313" y="4292600"/>
            <a:ext cx="8207375" cy="1898650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2505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2" name="Fußzeilenplatzhalter 2"/>
          <p:cNvSpPr>
            <a:spLocks noGrp="1"/>
          </p:cNvSpPr>
          <p:nvPr>
            <p:ph type="ftr" sz="quarter" idx="20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14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30596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itle, content,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1" y="1202306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13668" y="3501008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5"/>
            <a:ext cx="2879725" cy="2448049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5782593" y="3702546"/>
            <a:ext cx="2893095" cy="2488704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0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1743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68313" y="3962400"/>
            <a:ext cx="5246687" cy="22288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7" name="Fußzeilenplatzhalter 2"/>
          <p:cNvSpPr>
            <a:spLocks noGrp="1"/>
          </p:cNvSpPr>
          <p:nvPr>
            <p:ph type="ftr" sz="quarter" idx="24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8" name="Foliennummernplatzhalter 3"/>
          <p:cNvSpPr>
            <a:spLocks noGrp="1"/>
          </p:cNvSpPr>
          <p:nvPr>
            <p:ph type="sldNum" sz="quarter" idx="25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139461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itle, content, pictures near bor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18487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7020272" y="1202305"/>
            <a:ext cx="2123727" cy="2226695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7020272" y="3501008"/>
            <a:ext cx="2123727" cy="2690242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1" y="1202306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13668" y="3501008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2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6465887" cy="1743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68313" y="3962400"/>
            <a:ext cx="6465887" cy="22288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5" name="Fußzeilenplatzhalter 2"/>
          <p:cNvSpPr>
            <a:spLocks noGrp="1"/>
          </p:cNvSpPr>
          <p:nvPr>
            <p:ph type="ftr" sz="quarter" idx="24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6" name="Foliennummernplatzhalter 3"/>
          <p:cNvSpPr>
            <a:spLocks noGrp="1"/>
          </p:cNvSpPr>
          <p:nvPr>
            <p:ph type="sldNum" sz="quarter" idx="25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38864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Referenc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2" y="404813"/>
            <a:ext cx="8218487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468313" y="1216241"/>
            <a:ext cx="1970087" cy="1145959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 logo</a:t>
            </a:r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20" hasCustomPrompt="1"/>
          </p:nvPr>
        </p:nvSpPr>
        <p:spPr>
          <a:xfrm>
            <a:off x="468313" y="4543425"/>
            <a:ext cx="1970087" cy="1626556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0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2933700" y="1657350"/>
            <a:ext cx="5753100" cy="1771650"/>
          </a:xfrm>
        </p:spPr>
        <p:txBody>
          <a:bodyPr/>
          <a:lstStyle>
            <a:lvl1pPr marL="180975" indent="-180975">
              <a:buSzPct val="120000"/>
              <a:buFont typeface="Arial" panose="020B0604020202020204" pitchFamily="34" charset="0"/>
              <a:buChar char="•"/>
              <a:defRPr sz="1200" b="0">
                <a:solidFill>
                  <a:schemeClr val="tx1"/>
                </a:solidFill>
              </a:defRPr>
            </a:lvl1pPr>
            <a:lvl2pPr marL="361950" indent="-180975">
              <a:buSzPct val="90000"/>
              <a:defRPr sz="1100" b="0">
                <a:solidFill>
                  <a:schemeClr val="tx1"/>
                </a:solidFill>
              </a:defRPr>
            </a:lvl2pPr>
            <a:lvl3pPr marL="542925" indent="-180975">
              <a:defRPr sz="1050" b="0">
                <a:solidFill>
                  <a:schemeClr val="tx1"/>
                </a:solidFill>
              </a:defRPr>
            </a:lvl3pPr>
            <a:lvl4pPr>
              <a:defRPr b="0">
                <a:solidFill>
                  <a:schemeClr val="tx1"/>
                </a:solidFill>
              </a:defRPr>
            </a:lvl4pPr>
            <a:lvl5pPr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2561937" y="1219200"/>
            <a:ext cx="76200" cy="4953000"/>
          </a:xfrm>
          <a:prstGeom prst="rect">
            <a:avLst/>
          </a:prstGeom>
          <a:solidFill>
            <a:srgbClr val="AA9B73"/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2667000" y="1219200"/>
            <a:ext cx="76200" cy="49530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2514600" y="3525828"/>
            <a:ext cx="304800" cy="304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2"/>
            </a:solidFill>
          </a:ln>
        </p:spPr>
        <p:txBody>
          <a:bodyPr wrap="none" anchor="ctr" anchorCtr="0"/>
          <a:lstStyle>
            <a:lvl1pPr marL="355600" indent="0">
              <a:buNone/>
              <a:defRPr sz="1200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SERVICES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2514600" y="5164128"/>
            <a:ext cx="304800" cy="304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2"/>
            </a:solidFill>
          </a:ln>
        </p:spPr>
        <p:txBody>
          <a:bodyPr wrap="none" anchor="ctr" anchorCtr="0"/>
          <a:lstStyle>
            <a:lvl1pPr marL="355600" indent="0">
              <a:buNone/>
              <a:defRPr sz="1200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BENEFITS</a:t>
            </a:r>
          </a:p>
        </p:txBody>
      </p:sp>
      <p:sp>
        <p:nvSpPr>
          <p:cNvPr id="23" name="Content Placeholder 4"/>
          <p:cNvSpPr>
            <a:spLocks noGrp="1"/>
          </p:cNvSpPr>
          <p:nvPr>
            <p:ph sz="quarter" idx="29" hasCustomPrompt="1"/>
          </p:nvPr>
        </p:nvSpPr>
        <p:spPr>
          <a:xfrm>
            <a:off x="2924175" y="3867151"/>
            <a:ext cx="5762625" cy="1200149"/>
          </a:xfrm>
        </p:spPr>
        <p:txBody>
          <a:bodyPr/>
          <a:lstStyle>
            <a:lvl1pPr marL="180975" indent="-180975">
              <a:buSzPct val="120000"/>
              <a:buFont typeface="Arial" panose="020B0604020202020204" pitchFamily="34" charset="0"/>
              <a:buChar char="•"/>
              <a:defRPr sz="1200" b="0">
                <a:solidFill>
                  <a:schemeClr val="tx1"/>
                </a:solidFill>
              </a:defRPr>
            </a:lvl1pPr>
            <a:lvl2pPr marL="361950" indent="-180975">
              <a:buSzPct val="90000"/>
              <a:defRPr sz="1100" b="0">
                <a:solidFill>
                  <a:schemeClr val="tx1"/>
                </a:solidFill>
              </a:defRPr>
            </a:lvl2pPr>
            <a:lvl3pPr marL="542925" indent="-180975">
              <a:defRPr sz="1050" b="0">
                <a:solidFill>
                  <a:schemeClr val="tx1"/>
                </a:solidFill>
              </a:defRPr>
            </a:lvl3pPr>
            <a:lvl4pPr>
              <a:defRPr b="0">
                <a:solidFill>
                  <a:schemeClr val="tx1"/>
                </a:solidFill>
              </a:defRPr>
            </a:lvl4pPr>
            <a:lvl5pPr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</p:txBody>
      </p:sp>
      <p:sp>
        <p:nvSpPr>
          <p:cNvPr id="24" name="Content Placeholder 4"/>
          <p:cNvSpPr>
            <a:spLocks noGrp="1"/>
          </p:cNvSpPr>
          <p:nvPr>
            <p:ph sz="quarter" idx="30" hasCustomPrompt="1"/>
          </p:nvPr>
        </p:nvSpPr>
        <p:spPr>
          <a:xfrm>
            <a:off x="2924175" y="5495924"/>
            <a:ext cx="5762625" cy="665179"/>
          </a:xfrm>
        </p:spPr>
        <p:txBody>
          <a:bodyPr/>
          <a:lstStyle>
            <a:lvl1pPr marL="180975" indent="-180975">
              <a:buSzPct val="120000"/>
              <a:buFont typeface="Arial" panose="020B0604020202020204" pitchFamily="34" charset="0"/>
              <a:buChar char="•"/>
              <a:defRPr sz="1200" b="0">
                <a:solidFill>
                  <a:schemeClr val="tx1"/>
                </a:solidFill>
              </a:defRPr>
            </a:lvl1pPr>
            <a:lvl2pPr marL="361950" indent="-180975">
              <a:buSzPct val="90000"/>
              <a:defRPr sz="1100" b="0">
                <a:solidFill>
                  <a:schemeClr val="tx1"/>
                </a:solidFill>
              </a:defRPr>
            </a:lvl2pPr>
            <a:lvl3pPr marL="542925" indent="-180975">
              <a:defRPr sz="1050" b="0">
                <a:solidFill>
                  <a:schemeClr val="tx1"/>
                </a:solidFill>
              </a:defRPr>
            </a:lvl3pPr>
            <a:lvl4pPr>
              <a:defRPr b="0">
                <a:solidFill>
                  <a:schemeClr val="tx1"/>
                </a:solidFill>
              </a:defRPr>
            </a:lvl4pPr>
            <a:lvl5pPr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</p:txBody>
      </p:sp>
      <p:sp>
        <p:nvSpPr>
          <p:cNvPr id="25" name="Rectangle 24"/>
          <p:cNvSpPr/>
          <p:nvPr userDrawn="1"/>
        </p:nvSpPr>
        <p:spPr bwMode="auto">
          <a:xfrm rot="21366572">
            <a:off x="457276" y="2753843"/>
            <a:ext cx="1978991" cy="13716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76250" y="2743200"/>
            <a:ext cx="1962150" cy="1371600"/>
          </a:xfrm>
          <a:solidFill>
            <a:schemeClr val="bg2"/>
          </a:solidFill>
        </p:spPr>
        <p:txBody>
          <a:bodyPr lIns="36000" tIns="36000" rIns="72000" bIns="36000" anchor="ctr"/>
          <a:lstStyle>
            <a:lvl1pPr marL="88900" indent="0" algn="ctr">
              <a:lnSpc>
                <a:spcPct val="100000"/>
              </a:lnSpc>
              <a:spcBef>
                <a:spcPts val="300"/>
              </a:spcBef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2514600" y="1295400"/>
            <a:ext cx="304800" cy="304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2"/>
            </a:solidFill>
          </a:ln>
        </p:spPr>
        <p:txBody>
          <a:bodyPr wrap="none" anchor="ctr" anchorCtr="0"/>
          <a:lstStyle>
            <a:lvl1pPr marL="355600" indent="0">
              <a:buNone/>
              <a:defRPr sz="1200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Project</a:t>
            </a:r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13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21" name="Foliennummernplatzhalter 3"/>
          <p:cNvSpPr>
            <a:spLocks noGrp="1"/>
          </p:cNvSpPr>
          <p:nvPr>
            <p:ph type="sldNum" sz="quarter" idx="14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784842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Sch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68312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5" name="Rounded Rectangle 4"/>
          <p:cNvSpPr/>
          <p:nvPr userDrawn="1"/>
        </p:nvSpPr>
        <p:spPr>
          <a:xfrm>
            <a:off x="468313" y="1556792"/>
            <a:ext cx="8207375" cy="1997826"/>
          </a:xfrm>
          <a:prstGeom prst="roundRect">
            <a:avLst>
              <a:gd name="adj" fmla="val 10000"/>
            </a:avLst>
          </a:prstGeom>
          <a:noFill/>
          <a:ln>
            <a:solidFill>
              <a:schemeClr val="bg2">
                <a:alpha val="90000"/>
              </a:schemeClr>
            </a:solidFill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165712" y="1773361"/>
            <a:ext cx="2130413" cy="1583605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3521707" y="1772816"/>
            <a:ext cx="2130413" cy="1583605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5897971" y="1772816"/>
            <a:ext cx="2130413" cy="1583605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Round Same Side Corner Rectangle 6"/>
          <p:cNvSpPr/>
          <p:nvPr userDrawn="1"/>
        </p:nvSpPr>
        <p:spPr>
          <a:xfrm>
            <a:off x="1226004" y="3497461"/>
            <a:ext cx="1995664" cy="206278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9568" tIns="99568" rIns="99568" bIns="99568" numCol="1" spcCol="1270" anchor="t" anchorCtr="0">
            <a:noAutofit/>
          </a:bodyPr>
          <a:lstStyle/>
          <a:p>
            <a:pPr marL="0" indent="0" algn="ctr" defTabSz="622300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enim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ad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veniam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72%  </a:t>
            </a:r>
            <a:r>
              <a:rPr lang="fr-FR" sz="1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quis</a:t>
            </a:r>
            <a:r>
              <a:rPr lang="fr-FR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nostrud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exercitation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ullamco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laboris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nisi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aliquip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commodo</a:t>
            </a:r>
            <a:endParaRPr lang="fr-FR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defTabSz="622300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None/>
            </a:pPr>
            <a:endParaRPr lang="fr-FR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defTabSz="622300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800" kern="12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15" name="Round Same Side Corner Rectangle 14"/>
          <p:cNvSpPr/>
          <p:nvPr/>
        </p:nvSpPr>
        <p:spPr>
          <a:xfrm rot="10800000">
            <a:off x="1160608" y="3429000"/>
            <a:ext cx="2126456" cy="2162324"/>
          </a:xfrm>
          <a:prstGeom prst="round2SameRect">
            <a:avLst>
              <a:gd name="adj1" fmla="val 10500"/>
              <a:gd name="adj2" fmla="val 0"/>
            </a:avLst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Round Same Side Corner Rectangle 17"/>
          <p:cNvSpPr/>
          <p:nvPr/>
        </p:nvSpPr>
        <p:spPr>
          <a:xfrm rot="10800000">
            <a:off x="3499713" y="3429000"/>
            <a:ext cx="2126456" cy="2160239"/>
          </a:xfrm>
          <a:prstGeom prst="round2SameRect">
            <a:avLst>
              <a:gd name="adj1" fmla="val 10500"/>
              <a:gd name="adj2" fmla="val 0"/>
            </a:avLst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Round Same Side Corner Rectangle 20"/>
          <p:cNvSpPr/>
          <p:nvPr/>
        </p:nvSpPr>
        <p:spPr>
          <a:xfrm rot="10800000">
            <a:off x="5847873" y="3429000"/>
            <a:ext cx="2126456" cy="2160239"/>
          </a:xfrm>
          <a:prstGeom prst="round2SameRect">
            <a:avLst>
              <a:gd name="adj1" fmla="val 10500"/>
              <a:gd name="adj2" fmla="val 0"/>
            </a:avLst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Text Placeholder 30"/>
          <p:cNvSpPr>
            <a:spLocks noGrp="1"/>
          </p:cNvSpPr>
          <p:nvPr>
            <p:ph type="body" sz="quarter" idx="20" hasCustomPrompt="1"/>
          </p:nvPr>
        </p:nvSpPr>
        <p:spPr>
          <a:xfrm>
            <a:off x="1226004" y="3497461"/>
            <a:ext cx="1995034" cy="1660327"/>
          </a:xfr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32" name="Text Placeholder 30"/>
          <p:cNvSpPr>
            <a:spLocks noGrp="1"/>
          </p:cNvSpPr>
          <p:nvPr>
            <p:ph type="body" sz="quarter" idx="21" hasCustomPrompt="1"/>
          </p:nvPr>
        </p:nvSpPr>
        <p:spPr>
          <a:xfrm>
            <a:off x="3581400" y="3505200"/>
            <a:ext cx="1978887" cy="1636270"/>
          </a:xfr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33" name="Text Placeholder 30"/>
          <p:cNvSpPr>
            <a:spLocks noGrp="1"/>
          </p:cNvSpPr>
          <p:nvPr>
            <p:ph type="body" sz="quarter" idx="22" hasCustomPrompt="1"/>
          </p:nvPr>
        </p:nvSpPr>
        <p:spPr>
          <a:xfrm>
            <a:off x="5943601" y="3497461"/>
            <a:ext cx="1962150" cy="1659731"/>
          </a:xfr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3" hasCustomPrompt="1"/>
          </p:nvPr>
        </p:nvSpPr>
        <p:spPr>
          <a:xfrm>
            <a:off x="1691680" y="5120928"/>
            <a:ext cx="1080120" cy="468312"/>
          </a:xfrm>
        </p:spPr>
        <p:txBody>
          <a:bodyPr anchor="ctr"/>
          <a:lstStyle>
            <a:lvl1pPr marL="0" indent="0" algn="ctr">
              <a:buNone/>
              <a:defRPr sz="3200">
                <a:solidFill>
                  <a:schemeClr val="bg2"/>
                </a:solidFill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36" name="Text Placeholder 34"/>
          <p:cNvSpPr>
            <a:spLocks noGrp="1"/>
          </p:cNvSpPr>
          <p:nvPr>
            <p:ph type="body" sz="quarter" idx="24" hasCustomPrompt="1"/>
          </p:nvPr>
        </p:nvSpPr>
        <p:spPr>
          <a:xfrm>
            <a:off x="4067944" y="5120928"/>
            <a:ext cx="1080120" cy="468312"/>
          </a:xfrm>
        </p:spPr>
        <p:txBody>
          <a:bodyPr anchor="ctr"/>
          <a:lstStyle>
            <a:lvl1pPr marL="0" indent="0" algn="ctr">
              <a:buNone/>
              <a:defRPr sz="3200">
                <a:solidFill>
                  <a:schemeClr val="bg2"/>
                </a:solidFill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37" name="Text Placeholder 34"/>
          <p:cNvSpPr>
            <a:spLocks noGrp="1"/>
          </p:cNvSpPr>
          <p:nvPr>
            <p:ph type="body" sz="quarter" idx="25" hasCustomPrompt="1"/>
          </p:nvPr>
        </p:nvSpPr>
        <p:spPr>
          <a:xfrm>
            <a:off x="6372200" y="5120928"/>
            <a:ext cx="1080120" cy="468312"/>
          </a:xfrm>
        </p:spPr>
        <p:txBody>
          <a:bodyPr anchor="ctr"/>
          <a:lstStyle>
            <a:lvl1pPr marL="0" indent="0" algn="ctr">
              <a:buNone/>
              <a:defRPr sz="3200">
                <a:solidFill>
                  <a:schemeClr val="bg2"/>
                </a:solidFill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23" name="Fußzeilenplatzhalter 2"/>
          <p:cNvSpPr>
            <a:spLocks noGrp="1"/>
          </p:cNvSpPr>
          <p:nvPr>
            <p:ph type="ftr" sz="quarter" idx="26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24" name="Foliennummernplatzhalter 3"/>
          <p:cNvSpPr>
            <a:spLocks noGrp="1"/>
          </p:cNvSpPr>
          <p:nvPr>
            <p:ph type="sldNum" sz="quarter" idx="27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880152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Key fig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 rot="21407071">
            <a:off x="469638" y="1146531"/>
            <a:ext cx="1940155" cy="506236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68312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468313" y="1196975"/>
            <a:ext cx="1943100" cy="4968875"/>
          </a:xfrm>
          <a:solidFill>
            <a:schemeClr val="bg2"/>
          </a:solidFill>
        </p:spPr>
        <p:txBody>
          <a:bodyPr/>
          <a:lstStyle>
            <a:lvl1pPr marL="88900" indent="0">
              <a:buNone/>
              <a:defRPr>
                <a:solidFill>
                  <a:schemeClr val="bg1"/>
                </a:solidFill>
              </a:defRPr>
            </a:lvl1pPr>
            <a:lvl2pPr marL="88900" indent="0"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Key figures</a:t>
            </a:r>
          </a:p>
          <a:p>
            <a:pPr lvl="1"/>
            <a:r>
              <a:rPr lang="en-US" dirty="0"/>
              <a:t> Content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2667000" y="1196975"/>
            <a:ext cx="6008688" cy="49942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290998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981" y="3356992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15906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2" name="Content Placeholder 4"/>
          <p:cNvSpPr>
            <a:spLocks noGrp="1"/>
          </p:cNvSpPr>
          <p:nvPr>
            <p:ph sz="quarter" idx="21" hasCustomPrompt="1"/>
          </p:nvPr>
        </p:nvSpPr>
        <p:spPr>
          <a:xfrm>
            <a:off x="468313" y="3810000"/>
            <a:ext cx="8207375" cy="23812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0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13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62037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4"/>
            <a:ext cx="2879725" cy="4994276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450532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1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13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537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s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5"/>
            <a:ext cx="2879725" cy="2448049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5796137" y="3702546"/>
            <a:ext cx="2879552" cy="2488704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0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450532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4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39248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, content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5"/>
            <a:ext cx="2879725" cy="4994275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-11074" y="3501008"/>
            <a:ext cx="926536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4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1743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26" hasCustomPrompt="1"/>
          </p:nvPr>
        </p:nvSpPr>
        <p:spPr>
          <a:xfrm>
            <a:off x="468313" y="3962400"/>
            <a:ext cx="5246687" cy="22288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1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12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6977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6588125" y="1196975"/>
            <a:ext cx="2087564" cy="4994275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68312" y="4437062"/>
            <a:ext cx="6008687" cy="1754188"/>
          </a:xfrm>
          <a:solidFill>
            <a:schemeClr val="tx2"/>
          </a:solidFill>
        </p:spPr>
        <p:txBody>
          <a:bodyPr anchor="ctr"/>
          <a:lstStyle>
            <a:lvl1pPr marL="8890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6008687" cy="26574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4010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loyees/pro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468313" y="3810000"/>
            <a:ext cx="4103687" cy="238125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 of employees</a:t>
            </a: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1" hasCustomPrompt="1"/>
          </p:nvPr>
        </p:nvSpPr>
        <p:spPr>
          <a:xfrm>
            <a:off x="4572001" y="3810000"/>
            <a:ext cx="4103687" cy="238125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 of a project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20478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10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4809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n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3"/>
            <a:ext cx="8207375" cy="420515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468313" y="4292600"/>
            <a:ext cx="8207375" cy="189865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2505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11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48987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1" y="1202306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13668" y="3501008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5"/>
            <a:ext cx="2879725" cy="2448049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5795963" y="3702546"/>
            <a:ext cx="2879725" cy="2488704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0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1743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68313" y="3962400"/>
            <a:ext cx="5246687" cy="22288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4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33954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pictures near bor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18487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7020272" y="1202305"/>
            <a:ext cx="2123727" cy="2226695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7020272" y="3501008"/>
            <a:ext cx="2123727" cy="2690242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1" y="1202306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13668" y="3501008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2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6465887" cy="1743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68313" y="3962400"/>
            <a:ext cx="6465887" cy="22288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1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277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rst Page-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575" y="-47625"/>
            <a:ext cx="9216000" cy="6912000"/>
          </a:xfrm>
          <a:prstGeom prst="rect">
            <a:avLst/>
          </a:prstGeom>
        </p:spPr>
      </p:pic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809329" y="6400800"/>
            <a:ext cx="2610544" cy="229530"/>
          </a:xfrm>
        </p:spPr>
        <p:txBody>
          <a:bodyPr/>
          <a:lstStyle>
            <a:lvl1pPr marL="0" indent="0">
              <a:buNone/>
              <a:defRPr sz="12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9" y="3644900"/>
            <a:ext cx="5878511" cy="469900"/>
          </a:xfrm>
        </p:spPr>
        <p:txBody>
          <a:bodyPr/>
          <a:lstStyle>
            <a:lvl1pPr marL="0" indent="0">
              <a:buNone/>
              <a:defRPr sz="2400" b="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My document’s title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827089" y="4140696"/>
            <a:ext cx="5878511" cy="431304"/>
          </a:xfrm>
        </p:spPr>
        <p:txBody>
          <a:bodyPr/>
          <a:lstStyle>
            <a:lvl1pPr marL="0" indent="0">
              <a:buNone/>
              <a:defRPr sz="1800" b="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My document’s subtitle </a:t>
            </a:r>
          </a:p>
        </p:txBody>
      </p:sp>
    </p:spTree>
    <p:extLst>
      <p:ext uri="{BB962C8B-B14F-4D97-AF65-F5344CB8AC3E}">
        <p14:creationId xmlns:p14="http://schemas.microsoft.com/office/powerpoint/2010/main" val="30078892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2" y="404813"/>
            <a:ext cx="8218487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468313" y="1216241"/>
            <a:ext cx="1970087" cy="1145959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 logo</a:t>
            </a:r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20" hasCustomPrompt="1"/>
          </p:nvPr>
        </p:nvSpPr>
        <p:spPr>
          <a:xfrm>
            <a:off x="468313" y="4543425"/>
            <a:ext cx="1970087" cy="1626556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0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2933700" y="1657350"/>
            <a:ext cx="5753100" cy="1771650"/>
          </a:xfrm>
        </p:spPr>
        <p:txBody>
          <a:bodyPr/>
          <a:lstStyle>
            <a:lvl1pPr marL="180975" indent="-180975">
              <a:buSzPct val="120000"/>
              <a:buFont typeface="Arial" panose="020B0604020202020204" pitchFamily="34" charset="0"/>
              <a:buChar char="•"/>
              <a:defRPr sz="1200" b="0">
                <a:solidFill>
                  <a:schemeClr val="tx1"/>
                </a:solidFill>
              </a:defRPr>
            </a:lvl1pPr>
            <a:lvl2pPr marL="361950" indent="-180975">
              <a:buSzPct val="90000"/>
              <a:defRPr sz="1100" b="0">
                <a:solidFill>
                  <a:schemeClr val="tx1"/>
                </a:solidFill>
              </a:defRPr>
            </a:lvl2pPr>
            <a:lvl3pPr marL="542925" indent="-180975">
              <a:defRPr sz="1050" b="0">
                <a:solidFill>
                  <a:schemeClr val="tx1"/>
                </a:solidFill>
              </a:defRPr>
            </a:lvl3pPr>
            <a:lvl4pPr>
              <a:defRPr b="0">
                <a:solidFill>
                  <a:schemeClr val="tx1"/>
                </a:solidFill>
              </a:defRPr>
            </a:lvl4pPr>
            <a:lvl5pPr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2561937" y="1219200"/>
            <a:ext cx="76200" cy="4953000"/>
          </a:xfrm>
          <a:prstGeom prst="rect">
            <a:avLst/>
          </a:prstGeom>
          <a:solidFill>
            <a:srgbClr val="AA9B73"/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2667000" y="1219200"/>
            <a:ext cx="76200" cy="49530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2514600" y="3525828"/>
            <a:ext cx="304800" cy="304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2"/>
            </a:solidFill>
          </a:ln>
        </p:spPr>
        <p:txBody>
          <a:bodyPr wrap="none" anchor="ctr" anchorCtr="0"/>
          <a:lstStyle>
            <a:lvl1pPr marL="355600" indent="0"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SERVICES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2514600" y="5164128"/>
            <a:ext cx="304800" cy="304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2"/>
            </a:solidFill>
          </a:ln>
        </p:spPr>
        <p:txBody>
          <a:bodyPr wrap="none" anchor="ctr" anchorCtr="0"/>
          <a:lstStyle>
            <a:lvl1pPr marL="355600" indent="0"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BENEFITS</a:t>
            </a:r>
          </a:p>
        </p:txBody>
      </p:sp>
      <p:sp>
        <p:nvSpPr>
          <p:cNvPr id="23" name="Content Placeholder 4"/>
          <p:cNvSpPr>
            <a:spLocks noGrp="1"/>
          </p:cNvSpPr>
          <p:nvPr>
            <p:ph sz="quarter" idx="29" hasCustomPrompt="1"/>
          </p:nvPr>
        </p:nvSpPr>
        <p:spPr>
          <a:xfrm>
            <a:off x="2924175" y="3867151"/>
            <a:ext cx="5762625" cy="1200149"/>
          </a:xfrm>
        </p:spPr>
        <p:txBody>
          <a:bodyPr/>
          <a:lstStyle>
            <a:lvl1pPr marL="180975" indent="-180975">
              <a:buSzPct val="120000"/>
              <a:buFont typeface="Arial" panose="020B0604020202020204" pitchFamily="34" charset="0"/>
              <a:buChar char="•"/>
              <a:defRPr sz="1200" b="0">
                <a:solidFill>
                  <a:schemeClr val="tx1"/>
                </a:solidFill>
              </a:defRPr>
            </a:lvl1pPr>
            <a:lvl2pPr marL="361950" indent="-180975">
              <a:buSzPct val="90000"/>
              <a:defRPr sz="1100" b="0">
                <a:solidFill>
                  <a:schemeClr val="tx1"/>
                </a:solidFill>
              </a:defRPr>
            </a:lvl2pPr>
            <a:lvl3pPr marL="542925" indent="-180975">
              <a:defRPr sz="1050" b="0">
                <a:solidFill>
                  <a:schemeClr val="tx1"/>
                </a:solidFill>
              </a:defRPr>
            </a:lvl3pPr>
            <a:lvl4pPr>
              <a:defRPr b="0">
                <a:solidFill>
                  <a:schemeClr val="tx1"/>
                </a:solidFill>
              </a:defRPr>
            </a:lvl4pPr>
            <a:lvl5pPr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</p:txBody>
      </p:sp>
      <p:sp>
        <p:nvSpPr>
          <p:cNvPr id="24" name="Content Placeholder 4"/>
          <p:cNvSpPr>
            <a:spLocks noGrp="1"/>
          </p:cNvSpPr>
          <p:nvPr>
            <p:ph sz="quarter" idx="30" hasCustomPrompt="1"/>
          </p:nvPr>
        </p:nvSpPr>
        <p:spPr>
          <a:xfrm>
            <a:off x="2924175" y="5495924"/>
            <a:ext cx="5762625" cy="665179"/>
          </a:xfrm>
        </p:spPr>
        <p:txBody>
          <a:bodyPr/>
          <a:lstStyle>
            <a:lvl1pPr marL="180975" indent="-180975">
              <a:buSzPct val="120000"/>
              <a:buFont typeface="Arial" panose="020B0604020202020204" pitchFamily="34" charset="0"/>
              <a:buChar char="•"/>
              <a:defRPr sz="1200" b="0">
                <a:solidFill>
                  <a:schemeClr val="tx1"/>
                </a:solidFill>
              </a:defRPr>
            </a:lvl1pPr>
            <a:lvl2pPr marL="361950" indent="-180975">
              <a:buSzPct val="90000"/>
              <a:defRPr sz="1100" b="0">
                <a:solidFill>
                  <a:schemeClr val="tx1"/>
                </a:solidFill>
              </a:defRPr>
            </a:lvl2pPr>
            <a:lvl3pPr marL="542925" indent="-180975">
              <a:defRPr sz="1050" b="0">
                <a:solidFill>
                  <a:schemeClr val="tx1"/>
                </a:solidFill>
              </a:defRPr>
            </a:lvl3pPr>
            <a:lvl4pPr>
              <a:defRPr b="0">
                <a:solidFill>
                  <a:schemeClr val="tx1"/>
                </a:solidFill>
              </a:defRPr>
            </a:lvl4pPr>
            <a:lvl5pPr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</p:txBody>
      </p:sp>
      <p:sp>
        <p:nvSpPr>
          <p:cNvPr id="25" name="Rectangle 24"/>
          <p:cNvSpPr/>
          <p:nvPr userDrawn="1"/>
        </p:nvSpPr>
        <p:spPr bwMode="auto">
          <a:xfrm rot="21366572">
            <a:off x="457276" y="2753843"/>
            <a:ext cx="1978991" cy="13716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76250" y="2743200"/>
            <a:ext cx="1962150" cy="1371600"/>
          </a:xfrm>
          <a:solidFill>
            <a:schemeClr val="tx2"/>
          </a:solidFill>
        </p:spPr>
        <p:txBody>
          <a:bodyPr lIns="36000" tIns="36000" rIns="72000" bIns="36000" anchor="ctr"/>
          <a:lstStyle>
            <a:lvl1pPr marL="88900" indent="0" algn="ctr">
              <a:lnSpc>
                <a:spcPct val="100000"/>
              </a:lnSpc>
              <a:spcBef>
                <a:spcPts val="300"/>
              </a:spcBef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2514600" y="1295400"/>
            <a:ext cx="304800" cy="304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2"/>
            </a:solidFill>
          </a:ln>
        </p:spPr>
        <p:txBody>
          <a:bodyPr wrap="none" anchor="ctr" anchorCtr="0"/>
          <a:lstStyle>
            <a:lvl1pPr marL="355600" indent="0"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Project</a:t>
            </a:r>
          </a:p>
        </p:txBody>
      </p:sp>
      <p:sp>
        <p:nvSpPr>
          <p:cNvPr id="17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18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54065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68312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5" name="Rounded Rectangle 4"/>
          <p:cNvSpPr/>
          <p:nvPr userDrawn="1"/>
        </p:nvSpPr>
        <p:spPr>
          <a:xfrm>
            <a:off x="468313" y="1556792"/>
            <a:ext cx="8207375" cy="1997826"/>
          </a:xfrm>
          <a:prstGeom prst="roundRect">
            <a:avLst>
              <a:gd name="adj" fmla="val 10000"/>
            </a:avLst>
          </a:prstGeom>
          <a:noFill/>
          <a:ln>
            <a:solidFill>
              <a:schemeClr val="tx2">
                <a:alpha val="90000"/>
              </a:schemeClr>
            </a:solidFill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165712" y="1773361"/>
            <a:ext cx="2130413" cy="1583605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3521707" y="1772816"/>
            <a:ext cx="2130413" cy="1583605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5897971" y="1772816"/>
            <a:ext cx="2130413" cy="1583605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Round Same Side Corner Rectangle 6"/>
          <p:cNvSpPr/>
          <p:nvPr userDrawn="1"/>
        </p:nvSpPr>
        <p:spPr>
          <a:xfrm>
            <a:off x="1226004" y="3497461"/>
            <a:ext cx="1995664" cy="206278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9568" tIns="99568" rIns="99568" bIns="99568" numCol="1" spcCol="1270" anchor="t" anchorCtr="0">
            <a:noAutofit/>
          </a:bodyPr>
          <a:lstStyle/>
          <a:p>
            <a:pPr marL="0" indent="0" algn="ctr" defTabSz="622300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enim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ad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veniam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72%  </a:t>
            </a:r>
            <a:r>
              <a:rPr lang="fr-FR" sz="1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quis</a:t>
            </a:r>
            <a:r>
              <a:rPr lang="fr-FR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nostrud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exercitation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ullamco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laboris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nisi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aliquip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commodo</a:t>
            </a:r>
            <a:endParaRPr lang="fr-FR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defTabSz="622300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None/>
            </a:pPr>
            <a:endParaRPr lang="fr-FR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defTabSz="622300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800" kern="12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15" name="Round Same Side Corner Rectangle 14"/>
          <p:cNvSpPr/>
          <p:nvPr/>
        </p:nvSpPr>
        <p:spPr>
          <a:xfrm rot="10800000">
            <a:off x="1160608" y="3429000"/>
            <a:ext cx="2126456" cy="2162324"/>
          </a:xfrm>
          <a:prstGeom prst="round2SameRect">
            <a:avLst>
              <a:gd name="adj1" fmla="val 10500"/>
              <a:gd name="adj2" fmla="val 0"/>
            </a:avLst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Round Same Side Corner Rectangle 17"/>
          <p:cNvSpPr/>
          <p:nvPr/>
        </p:nvSpPr>
        <p:spPr>
          <a:xfrm rot="10800000">
            <a:off x="3499713" y="3429000"/>
            <a:ext cx="2126456" cy="2160239"/>
          </a:xfrm>
          <a:prstGeom prst="round2SameRect">
            <a:avLst>
              <a:gd name="adj1" fmla="val 10500"/>
              <a:gd name="adj2" fmla="val 0"/>
            </a:avLst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Round Same Side Corner Rectangle 20"/>
          <p:cNvSpPr/>
          <p:nvPr/>
        </p:nvSpPr>
        <p:spPr>
          <a:xfrm rot="10800000">
            <a:off x="5847873" y="3429000"/>
            <a:ext cx="2126456" cy="2160239"/>
          </a:xfrm>
          <a:prstGeom prst="round2SameRect">
            <a:avLst>
              <a:gd name="adj1" fmla="val 10500"/>
              <a:gd name="adj2" fmla="val 0"/>
            </a:avLst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Text Placeholder 30"/>
          <p:cNvSpPr>
            <a:spLocks noGrp="1"/>
          </p:cNvSpPr>
          <p:nvPr>
            <p:ph type="body" sz="quarter" idx="20" hasCustomPrompt="1"/>
          </p:nvPr>
        </p:nvSpPr>
        <p:spPr>
          <a:xfrm>
            <a:off x="1226004" y="3497461"/>
            <a:ext cx="1995034" cy="1660327"/>
          </a:xfr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32" name="Text Placeholder 30"/>
          <p:cNvSpPr>
            <a:spLocks noGrp="1"/>
          </p:cNvSpPr>
          <p:nvPr>
            <p:ph type="body" sz="quarter" idx="21" hasCustomPrompt="1"/>
          </p:nvPr>
        </p:nvSpPr>
        <p:spPr>
          <a:xfrm>
            <a:off x="3581400" y="3505200"/>
            <a:ext cx="1978887" cy="1636270"/>
          </a:xfr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33" name="Text Placeholder 30"/>
          <p:cNvSpPr>
            <a:spLocks noGrp="1"/>
          </p:cNvSpPr>
          <p:nvPr>
            <p:ph type="body" sz="quarter" idx="22" hasCustomPrompt="1"/>
          </p:nvPr>
        </p:nvSpPr>
        <p:spPr>
          <a:xfrm>
            <a:off x="5943601" y="3497461"/>
            <a:ext cx="1962150" cy="1659731"/>
          </a:xfr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3" hasCustomPrompt="1"/>
          </p:nvPr>
        </p:nvSpPr>
        <p:spPr>
          <a:xfrm>
            <a:off x="1691680" y="5120928"/>
            <a:ext cx="1080120" cy="468312"/>
          </a:xfrm>
        </p:spPr>
        <p:txBody>
          <a:bodyPr anchor="ctr"/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36" name="Text Placeholder 34"/>
          <p:cNvSpPr>
            <a:spLocks noGrp="1"/>
          </p:cNvSpPr>
          <p:nvPr>
            <p:ph type="body" sz="quarter" idx="24" hasCustomPrompt="1"/>
          </p:nvPr>
        </p:nvSpPr>
        <p:spPr>
          <a:xfrm>
            <a:off x="4067944" y="5120928"/>
            <a:ext cx="1080120" cy="468312"/>
          </a:xfrm>
        </p:spPr>
        <p:txBody>
          <a:bodyPr anchor="ctr"/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37" name="Text Placeholder 34"/>
          <p:cNvSpPr>
            <a:spLocks noGrp="1"/>
          </p:cNvSpPr>
          <p:nvPr>
            <p:ph type="body" sz="quarter" idx="25" hasCustomPrompt="1"/>
          </p:nvPr>
        </p:nvSpPr>
        <p:spPr>
          <a:xfrm>
            <a:off x="6372200" y="5120928"/>
            <a:ext cx="1080120" cy="468312"/>
          </a:xfrm>
        </p:spPr>
        <p:txBody>
          <a:bodyPr anchor="ctr"/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20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22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64366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fig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 rot="21407071">
            <a:off x="469638" y="1146531"/>
            <a:ext cx="1940155" cy="506236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68312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468313" y="1196975"/>
            <a:ext cx="1943100" cy="4968875"/>
          </a:xfrm>
          <a:solidFill>
            <a:schemeClr val="tx2"/>
          </a:solidFill>
        </p:spPr>
        <p:txBody>
          <a:bodyPr/>
          <a:lstStyle>
            <a:lvl1pPr marL="88900" indent="0">
              <a:buNone/>
              <a:defRPr>
                <a:solidFill>
                  <a:schemeClr val="bg1"/>
                </a:solidFill>
              </a:defRPr>
            </a:lvl1pPr>
            <a:lvl2pPr marL="88900" indent="0"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Key figures</a:t>
            </a:r>
          </a:p>
          <a:p>
            <a:pPr lvl="1"/>
            <a:r>
              <a:rPr lang="en-US" dirty="0"/>
              <a:t> Content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2667000" y="1196975"/>
            <a:ext cx="6008688" cy="49942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65643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y: First Page of the Sec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oana.s ellipse\Desktop\yrry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71600" y="228600"/>
            <a:ext cx="7772400" cy="639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3923928" y="3140968"/>
            <a:ext cx="4896222" cy="432544"/>
          </a:xfrm>
          <a:noFill/>
        </p:spPr>
        <p:txBody>
          <a:bodyPr anchor="ctr"/>
          <a:lstStyle>
            <a:lvl1pPr marL="0" indent="0" algn="l">
              <a:buNone/>
              <a:defRPr sz="2800" b="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of the section</a:t>
            </a:r>
          </a:p>
        </p:txBody>
      </p:sp>
    </p:spTree>
    <p:extLst>
      <p:ext uri="{BB962C8B-B14F-4D97-AF65-F5344CB8AC3E}">
        <p14:creationId xmlns:p14="http://schemas.microsoft.com/office/powerpoint/2010/main" val="27127701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545" y="404814"/>
            <a:ext cx="8208144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450532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21933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itle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981" y="3356992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15906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2" name="Content Placeholder 4"/>
          <p:cNvSpPr>
            <a:spLocks noGrp="1"/>
          </p:cNvSpPr>
          <p:nvPr>
            <p:ph sz="quarter" idx="21" hasCustomPrompt="1"/>
          </p:nvPr>
        </p:nvSpPr>
        <p:spPr>
          <a:xfrm>
            <a:off x="468313" y="3810000"/>
            <a:ext cx="8207375" cy="23812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10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10370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itle, pictur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4"/>
            <a:ext cx="2879725" cy="4994276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450532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11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01834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itle, pictures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5"/>
            <a:ext cx="2879725" cy="2448049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5796137" y="3702546"/>
            <a:ext cx="2879552" cy="2488704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0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450532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1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57403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itles, content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5"/>
            <a:ext cx="2879725" cy="4994275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-11074" y="3501008"/>
            <a:ext cx="926536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1743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26" hasCustomPrompt="1"/>
          </p:nvPr>
        </p:nvSpPr>
        <p:spPr>
          <a:xfrm>
            <a:off x="468313" y="3962400"/>
            <a:ext cx="5246687" cy="22288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10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88607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6588125" y="1196975"/>
            <a:ext cx="2087564" cy="4994275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68312" y="4437062"/>
            <a:ext cx="6008687" cy="1754188"/>
          </a:xfrm>
          <a:solidFill>
            <a:schemeClr val="bg2"/>
          </a:solidFill>
        </p:spPr>
        <p:txBody>
          <a:bodyPr anchor="ctr"/>
          <a:lstStyle>
            <a:lvl1pPr marL="8890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9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6008687" cy="26574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0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13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5607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Users\oana.s ellipse\Desktop\model-final.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" y="6311900"/>
            <a:ext cx="9140826" cy="54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oana.s ellipse\Desktop\s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25700" y="1905000"/>
            <a:ext cx="5727700" cy="404813"/>
          </a:xfrm>
          <a:solidFill>
            <a:schemeClr val="bg2"/>
          </a:solidFill>
        </p:spPr>
        <p:txBody>
          <a:bodyPr anchor="ctr"/>
          <a:lstStyle>
            <a:lvl1pPr marL="92075" indent="0">
              <a:buNone/>
              <a:defRPr sz="16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1 ● </a:t>
            </a:r>
            <a:r>
              <a:rPr lang="fr-FR" dirty="0" err="1"/>
              <a:t>Title</a:t>
            </a:r>
            <a:r>
              <a:rPr lang="fr-FR" dirty="0"/>
              <a:t> of the section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425700" y="2362200"/>
            <a:ext cx="5721350" cy="404813"/>
          </a:xfrm>
          <a:solidFill>
            <a:schemeClr val="bg2"/>
          </a:solidFill>
        </p:spPr>
        <p:txBody>
          <a:bodyPr anchor="ctr"/>
          <a:lstStyle>
            <a:lvl1pPr marL="92075" indent="0">
              <a:buNone/>
              <a:defRPr sz="16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2 ● </a:t>
            </a:r>
            <a:r>
              <a:rPr lang="fr-FR" dirty="0" err="1"/>
              <a:t>Title</a:t>
            </a:r>
            <a:r>
              <a:rPr lang="fr-FR" dirty="0"/>
              <a:t> of the section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22525" y="2819400"/>
            <a:ext cx="5724525" cy="404813"/>
          </a:xfrm>
          <a:solidFill>
            <a:schemeClr val="bg2"/>
          </a:solidFill>
        </p:spPr>
        <p:txBody>
          <a:bodyPr anchor="ctr"/>
          <a:lstStyle>
            <a:lvl1pPr marL="92075" indent="0">
              <a:buNone/>
              <a:defRPr sz="16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3 ● </a:t>
            </a:r>
            <a:r>
              <a:rPr lang="fr-FR" dirty="0" err="1"/>
              <a:t>Title</a:t>
            </a:r>
            <a:r>
              <a:rPr lang="fr-FR" dirty="0"/>
              <a:t> of the section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425700" y="3276600"/>
            <a:ext cx="5708650" cy="404813"/>
          </a:xfrm>
          <a:solidFill>
            <a:schemeClr val="bg2"/>
          </a:solidFill>
        </p:spPr>
        <p:txBody>
          <a:bodyPr anchor="ctr"/>
          <a:lstStyle>
            <a:lvl1pPr marL="92075" indent="0">
              <a:buNone/>
              <a:defRPr sz="16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4 ● </a:t>
            </a:r>
            <a:r>
              <a:rPr lang="fr-FR" dirty="0" err="1"/>
              <a:t>Title</a:t>
            </a:r>
            <a:r>
              <a:rPr lang="fr-FR" dirty="0"/>
              <a:t> of the section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2425700" y="3733800"/>
            <a:ext cx="5713460" cy="404813"/>
          </a:xfrm>
          <a:solidFill>
            <a:schemeClr val="bg2"/>
          </a:solidFill>
        </p:spPr>
        <p:txBody>
          <a:bodyPr anchor="ctr"/>
          <a:lstStyle>
            <a:lvl1pPr marL="92075" indent="0">
              <a:buNone/>
              <a:defRPr sz="16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5 ● </a:t>
            </a:r>
            <a:r>
              <a:rPr lang="fr-FR" dirty="0" err="1"/>
              <a:t>Title</a:t>
            </a:r>
            <a:r>
              <a:rPr lang="fr-FR" dirty="0"/>
              <a:t> of the section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2425700" y="4191000"/>
            <a:ext cx="5715000" cy="404813"/>
          </a:xfrm>
          <a:solidFill>
            <a:schemeClr val="bg2"/>
          </a:solidFill>
        </p:spPr>
        <p:txBody>
          <a:bodyPr anchor="ctr"/>
          <a:lstStyle>
            <a:lvl1pPr marL="92075" indent="0">
              <a:buNone/>
              <a:defRPr sz="16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6 ● </a:t>
            </a:r>
            <a:r>
              <a:rPr lang="fr-FR" dirty="0" err="1"/>
              <a:t>Title</a:t>
            </a:r>
            <a:r>
              <a:rPr lang="fr-FR" dirty="0"/>
              <a:t> of the section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8189912" y="1908176"/>
            <a:ext cx="485775" cy="401635"/>
          </a:xfrm>
          <a:solidFill>
            <a:schemeClr val="bg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9" hasCustomPrompt="1"/>
          </p:nvPr>
        </p:nvSpPr>
        <p:spPr>
          <a:xfrm>
            <a:off x="8189913" y="2365376"/>
            <a:ext cx="485775" cy="404812"/>
          </a:xfrm>
          <a:solidFill>
            <a:schemeClr val="bg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20" hasCustomPrompt="1"/>
          </p:nvPr>
        </p:nvSpPr>
        <p:spPr>
          <a:xfrm>
            <a:off x="8189913" y="2819401"/>
            <a:ext cx="485775" cy="404812"/>
          </a:xfrm>
          <a:solidFill>
            <a:schemeClr val="bg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8189913" y="3279776"/>
            <a:ext cx="485775" cy="404018"/>
          </a:xfrm>
          <a:solidFill>
            <a:schemeClr val="bg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22" hasCustomPrompt="1"/>
          </p:nvPr>
        </p:nvSpPr>
        <p:spPr>
          <a:xfrm>
            <a:off x="8189913" y="3736976"/>
            <a:ext cx="485775" cy="404018"/>
          </a:xfrm>
          <a:solidFill>
            <a:schemeClr val="bg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8189913" y="4194176"/>
            <a:ext cx="485775" cy="404018"/>
          </a:xfrm>
          <a:solidFill>
            <a:schemeClr val="bg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544513" y="1776348"/>
            <a:ext cx="1665287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fr-FR" altLang="fr-FR" sz="2200" b="1" i="0" u="none" strike="noStrike" kern="0" cap="all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</a:rPr>
              <a:t>Table of contents</a:t>
            </a:r>
            <a:endParaRPr lang="en-US" sz="2200" cap="all" baseline="0" dirty="0" err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82716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Employees/pro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468313" y="3810000"/>
            <a:ext cx="4103687" cy="238125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 of employees</a:t>
            </a: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1" hasCustomPrompt="1"/>
          </p:nvPr>
        </p:nvSpPr>
        <p:spPr>
          <a:xfrm>
            <a:off x="4572001" y="3810000"/>
            <a:ext cx="4103687" cy="2381250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 of a project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20478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10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64028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Lon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3"/>
            <a:ext cx="8207375" cy="420515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468313" y="4292600"/>
            <a:ext cx="8207375" cy="1898650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2505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11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59680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itle, content,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1" y="1202306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13668" y="3501008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5"/>
            <a:ext cx="2879725" cy="2448049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5795963" y="3702546"/>
            <a:ext cx="2879725" cy="2488704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0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1743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68313" y="3962400"/>
            <a:ext cx="5246687" cy="22288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5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16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8042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itle, content, pictures near bor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18487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7020272" y="1202305"/>
            <a:ext cx="2123727" cy="2226695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7020272" y="3501008"/>
            <a:ext cx="2123727" cy="2690242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1" y="1202306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13668" y="3501008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2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6465887" cy="1743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68313" y="3962400"/>
            <a:ext cx="6465887" cy="22288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1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76999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Referenc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2" y="404813"/>
            <a:ext cx="8218487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468313" y="1216241"/>
            <a:ext cx="1970087" cy="1145959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 logo</a:t>
            </a:r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20" hasCustomPrompt="1"/>
          </p:nvPr>
        </p:nvSpPr>
        <p:spPr>
          <a:xfrm>
            <a:off x="468313" y="4543425"/>
            <a:ext cx="1970087" cy="1626556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0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2933700" y="1657350"/>
            <a:ext cx="5753100" cy="1771650"/>
          </a:xfrm>
        </p:spPr>
        <p:txBody>
          <a:bodyPr/>
          <a:lstStyle>
            <a:lvl1pPr marL="180975" indent="-180975">
              <a:buSzPct val="120000"/>
              <a:buFont typeface="Arial" panose="020B0604020202020204" pitchFamily="34" charset="0"/>
              <a:buChar char="•"/>
              <a:defRPr sz="1200" b="0">
                <a:solidFill>
                  <a:schemeClr val="tx1"/>
                </a:solidFill>
              </a:defRPr>
            </a:lvl1pPr>
            <a:lvl2pPr marL="361950" indent="-180975">
              <a:buSzPct val="90000"/>
              <a:defRPr sz="1100" b="0">
                <a:solidFill>
                  <a:schemeClr val="tx1"/>
                </a:solidFill>
              </a:defRPr>
            </a:lvl2pPr>
            <a:lvl3pPr marL="542925" indent="-180975">
              <a:defRPr sz="1050" b="0">
                <a:solidFill>
                  <a:schemeClr val="tx1"/>
                </a:solidFill>
              </a:defRPr>
            </a:lvl3pPr>
            <a:lvl4pPr>
              <a:defRPr b="0">
                <a:solidFill>
                  <a:schemeClr val="tx1"/>
                </a:solidFill>
              </a:defRPr>
            </a:lvl4pPr>
            <a:lvl5pPr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2561937" y="1219200"/>
            <a:ext cx="76200" cy="4953000"/>
          </a:xfrm>
          <a:prstGeom prst="rect">
            <a:avLst/>
          </a:prstGeom>
          <a:solidFill>
            <a:srgbClr val="AA9B73"/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2667000" y="1219200"/>
            <a:ext cx="76200" cy="49530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2514600" y="3525828"/>
            <a:ext cx="304800" cy="304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2"/>
            </a:solidFill>
          </a:ln>
        </p:spPr>
        <p:txBody>
          <a:bodyPr wrap="none" anchor="ctr" anchorCtr="0"/>
          <a:lstStyle>
            <a:lvl1pPr marL="355600" indent="0">
              <a:buNone/>
              <a:defRPr sz="1200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SERVICES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2514600" y="5164128"/>
            <a:ext cx="304800" cy="304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2"/>
            </a:solidFill>
          </a:ln>
        </p:spPr>
        <p:txBody>
          <a:bodyPr wrap="none" anchor="ctr" anchorCtr="0"/>
          <a:lstStyle>
            <a:lvl1pPr marL="355600" indent="0">
              <a:buNone/>
              <a:defRPr sz="1200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BENEFITS</a:t>
            </a:r>
          </a:p>
        </p:txBody>
      </p:sp>
      <p:sp>
        <p:nvSpPr>
          <p:cNvPr id="23" name="Content Placeholder 4"/>
          <p:cNvSpPr>
            <a:spLocks noGrp="1"/>
          </p:cNvSpPr>
          <p:nvPr>
            <p:ph sz="quarter" idx="29" hasCustomPrompt="1"/>
          </p:nvPr>
        </p:nvSpPr>
        <p:spPr>
          <a:xfrm>
            <a:off x="2924175" y="3867151"/>
            <a:ext cx="5762625" cy="1200149"/>
          </a:xfrm>
        </p:spPr>
        <p:txBody>
          <a:bodyPr/>
          <a:lstStyle>
            <a:lvl1pPr marL="180975" indent="-180975">
              <a:buSzPct val="120000"/>
              <a:buFont typeface="Arial" panose="020B0604020202020204" pitchFamily="34" charset="0"/>
              <a:buChar char="•"/>
              <a:defRPr sz="1200" b="0">
                <a:solidFill>
                  <a:schemeClr val="tx1"/>
                </a:solidFill>
              </a:defRPr>
            </a:lvl1pPr>
            <a:lvl2pPr marL="361950" indent="-180975">
              <a:buSzPct val="90000"/>
              <a:defRPr sz="1100" b="0">
                <a:solidFill>
                  <a:schemeClr val="tx1"/>
                </a:solidFill>
              </a:defRPr>
            </a:lvl2pPr>
            <a:lvl3pPr marL="542925" indent="-180975">
              <a:defRPr sz="1050" b="0">
                <a:solidFill>
                  <a:schemeClr val="tx1"/>
                </a:solidFill>
              </a:defRPr>
            </a:lvl3pPr>
            <a:lvl4pPr>
              <a:defRPr b="0">
                <a:solidFill>
                  <a:schemeClr val="tx1"/>
                </a:solidFill>
              </a:defRPr>
            </a:lvl4pPr>
            <a:lvl5pPr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</p:txBody>
      </p:sp>
      <p:sp>
        <p:nvSpPr>
          <p:cNvPr id="24" name="Content Placeholder 4"/>
          <p:cNvSpPr>
            <a:spLocks noGrp="1"/>
          </p:cNvSpPr>
          <p:nvPr>
            <p:ph sz="quarter" idx="30" hasCustomPrompt="1"/>
          </p:nvPr>
        </p:nvSpPr>
        <p:spPr>
          <a:xfrm>
            <a:off x="2924175" y="5495924"/>
            <a:ext cx="5762625" cy="665179"/>
          </a:xfrm>
        </p:spPr>
        <p:txBody>
          <a:bodyPr/>
          <a:lstStyle>
            <a:lvl1pPr marL="180975" indent="-180975">
              <a:buSzPct val="120000"/>
              <a:buFont typeface="Arial" panose="020B0604020202020204" pitchFamily="34" charset="0"/>
              <a:buChar char="•"/>
              <a:defRPr sz="1200" b="0">
                <a:solidFill>
                  <a:schemeClr val="tx1"/>
                </a:solidFill>
              </a:defRPr>
            </a:lvl1pPr>
            <a:lvl2pPr marL="361950" indent="-180975">
              <a:buSzPct val="90000"/>
              <a:defRPr sz="1100" b="0">
                <a:solidFill>
                  <a:schemeClr val="tx1"/>
                </a:solidFill>
              </a:defRPr>
            </a:lvl2pPr>
            <a:lvl3pPr marL="542925" indent="-180975">
              <a:defRPr sz="1050" b="0">
                <a:solidFill>
                  <a:schemeClr val="tx1"/>
                </a:solidFill>
              </a:defRPr>
            </a:lvl3pPr>
            <a:lvl4pPr>
              <a:defRPr b="0">
                <a:solidFill>
                  <a:schemeClr val="tx1"/>
                </a:solidFill>
              </a:defRPr>
            </a:lvl4pPr>
            <a:lvl5pPr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</p:txBody>
      </p:sp>
      <p:sp>
        <p:nvSpPr>
          <p:cNvPr id="25" name="Rectangle 24"/>
          <p:cNvSpPr/>
          <p:nvPr userDrawn="1"/>
        </p:nvSpPr>
        <p:spPr bwMode="auto">
          <a:xfrm rot="21366572">
            <a:off x="457276" y="2753843"/>
            <a:ext cx="1978991" cy="13716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76250" y="2743200"/>
            <a:ext cx="1962150" cy="1371600"/>
          </a:xfrm>
          <a:solidFill>
            <a:schemeClr val="bg2"/>
          </a:solidFill>
        </p:spPr>
        <p:txBody>
          <a:bodyPr lIns="36000" tIns="36000" rIns="72000" bIns="36000" anchor="ctr"/>
          <a:lstStyle>
            <a:lvl1pPr marL="88900" indent="0" algn="ctr">
              <a:lnSpc>
                <a:spcPct val="100000"/>
              </a:lnSpc>
              <a:spcBef>
                <a:spcPts val="300"/>
              </a:spcBef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2514600" y="1295400"/>
            <a:ext cx="304800" cy="304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2"/>
            </a:solidFill>
          </a:ln>
        </p:spPr>
        <p:txBody>
          <a:bodyPr wrap="none" anchor="ctr" anchorCtr="0"/>
          <a:lstStyle>
            <a:lvl1pPr marL="355600" indent="0">
              <a:buNone/>
              <a:defRPr sz="1200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Project</a:t>
            </a:r>
          </a:p>
        </p:txBody>
      </p:sp>
      <p:sp>
        <p:nvSpPr>
          <p:cNvPr id="17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18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94581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Sch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68312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5" name="Rounded Rectangle 4"/>
          <p:cNvSpPr/>
          <p:nvPr userDrawn="1"/>
        </p:nvSpPr>
        <p:spPr>
          <a:xfrm>
            <a:off x="468313" y="1556792"/>
            <a:ext cx="8207375" cy="1997826"/>
          </a:xfrm>
          <a:prstGeom prst="roundRect">
            <a:avLst>
              <a:gd name="adj" fmla="val 10000"/>
            </a:avLst>
          </a:prstGeom>
          <a:noFill/>
          <a:ln>
            <a:solidFill>
              <a:schemeClr val="bg2">
                <a:alpha val="90000"/>
              </a:schemeClr>
            </a:solidFill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165712" y="1773361"/>
            <a:ext cx="2130413" cy="1583605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3521707" y="1772816"/>
            <a:ext cx="2130413" cy="1583605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5897971" y="1772816"/>
            <a:ext cx="2130413" cy="1583605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Round Same Side Corner Rectangle 6"/>
          <p:cNvSpPr/>
          <p:nvPr userDrawn="1"/>
        </p:nvSpPr>
        <p:spPr>
          <a:xfrm>
            <a:off x="1226004" y="3497461"/>
            <a:ext cx="1995664" cy="206278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9568" tIns="99568" rIns="99568" bIns="99568" numCol="1" spcCol="1270" anchor="t" anchorCtr="0">
            <a:noAutofit/>
          </a:bodyPr>
          <a:lstStyle/>
          <a:p>
            <a:pPr marL="0" indent="0" algn="ctr" defTabSz="622300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enim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ad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veniam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72%  </a:t>
            </a:r>
            <a:r>
              <a:rPr lang="fr-FR" sz="1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quis</a:t>
            </a:r>
            <a:r>
              <a:rPr lang="fr-FR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nostrud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exercitation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ullamco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laboris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nisi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aliquip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commodo</a:t>
            </a:r>
            <a:endParaRPr lang="fr-FR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defTabSz="622300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None/>
            </a:pPr>
            <a:endParaRPr lang="fr-FR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defTabSz="622300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800" kern="12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15" name="Round Same Side Corner Rectangle 14"/>
          <p:cNvSpPr/>
          <p:nvPr/>
        </p:nvSpPr>
        <p:spPr>
          <a:xfrm rot="10800000">
            <a:off x="1160608" y="3429000"/>
            <a:ext cx="2126456" cy="2162324"/>
          </a:xfrm>
          <a:prstGeom prst="round2SameRect">
            <a:avLst>
              <a:gd name="adj1" fmla="val 10500"/>
              <a:gd name="adj2" fmla="val 0"/>
            </a:avLst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Round Same Side Corner Rectangle 17"/>
          <p:cNvSpPr/>
          <p:nvPr/>
        </p:nvSpPr>
        <p:spPr>
          <a:xfrm rot="10800000">
            <a:off x="3499713" y="3429000"/>
            <a:ext cx="2126456" cy="2160239"/>
          </a:xfrm>
          <a:prstGeom prst="round2SameRect">
            <a:avLst>
              <a:gd name="adj1" fmla="val 10500"/>
              <a:gd name="adj2" fmla="val 0"/>
            </a:avLst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Round Same Side Corner Rectangle 20"/>
          <p:cNvSpPr/>
          <p:nvPr/>
        </p:nvSpPr>
        <p:spPr>
          <a:xfrm rot="10800000">
            <a:off x="5847873" y="3429000"/>
            <a:ext cx="2126456" cy="2160239"/>
          </a:xfrm>
          <a:prstGeom prst="round2SameRect">
            <a:avLst>
              <a:gd name="adj1" fmla="val 10500"/>
              <a:gd name="adj2" fmla="val 0"/>
            </a:avLst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Text Placeholder 30"/>
          <p:cNvSpPr>
            <a:spLocks noGrp="1"/>
          </p:cNvSpPr>
          <p:nvPr>
            <p:ph type="body" sz="quarter" idx="20" hasCustomPrompt="1"/>
          </p:nvPr>
        </p:nvSpPr>
        <p:spPr>
          <a:xfrm>
            <a:off x="1226004" y="3497461"/>
            <a:ext cx="1995034" cy="1660327"/>
          </a:xfr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32" name="Text Placeholder 30"/>
          <p:cNvSpPr>
            <a:spLocks noGrp="1"/>
          </p:cNvSpPr>
          <p:nvPr>
            <p:ph type="body" sz="quarter" idx="21" hasCustomPrompt="1"/>
          </p:nvPr>
        </p:nvSpPr>
        <p:spPr>
          <a:xfrm>
            <a:off x="3581400" y="3505200"/>
            <a:ext cx="1978887" cy="1636270"/>
          </a:xfr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33" name="Text Placeholder 30"/>
          <p:cNvSpPr>
            <a:spLocks noGrp="1"/>
          </p:cNvSpPr>
          <p:nvPr>
            <p:ph type="body" sz="quarter" idx="22" hasCustomPrompt="1"/>
          </p:nvPr>
        </p:nvSpPr>
        <p:spPr>
          <a:xfrm>
            <a:off x="5943601" y="3497461"/>
            <a:ext cx="1962150" cy="1659731"/>
          </a:xfr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3" hasCustomPrompt="1"/>
          </p:nvPr>
        </p:nvSpPr>
        <p:spPr>
          <a:xfrm>
            <a:off x="1691680" y="5120928"/>
            <a:ext cx="1080120" cy="468312"/>
          </a:xfrm>
        </p:spPr>
        <p:txBody>
          <a:bodyPr anchor="ctr"/>
          <a:lstStyle>
            <a:lvl1pPr marL="0" indent="0" algn="ctr">
              <a:buNone/>
              <a:defRPr sz="3200">
                <a:solidFill>
                  <a:schemeClr val="bg2"/>
                </a:solidFill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36" name="Text Placeholder 34"/>
          <p:cNvSpPr>
            <a:spLocks noGrp="1"/>
          </p:cNvSpPr>
          <p:nvPr>
            <p:ph type="body" sz="quarter" idx="24" hasCustomPrompt="1"/>
          </p:nvPr>
        </p:nvSpPr>
        <p:spPr>
          <a:xfrm>
            <a:off x="4067944" y="5120928"/>
            <a:ext cx="1080120" cy="468312"/>
          </a:xfrm>
        </p:spPr>
        <p:txBody>
          <a:bodyPr anchor="ctr"/>
          <a:lstStyle>
            <a:lvl1pPr marL="0" indent="0" algn="ctr">
              <a:buNone/>
              <a:defRPr sz="3200">
                <a:solidFill>
                  <a:schemeClr val="bg2"/>
                </a:solidFill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37" name="Text Placeholder 34"/>
          <p:cNvSpPr>
            <a:spLocks noGrp="1"/>
          </p:cNvSpPr>
          <p:nvPr>
            <p:ph type="body" sz="quarter" idx="25" hasCustomPrompt="1"/>
          </p:nvPr>
        </p:nvSpPr>
        <p:spPr>
          <a:xfrm>
            <a:off x="6372200" y="5120928"/>
            <a:ext cx="1080120" cy="468312"/>
          </a:xfrm>
        </p:spPr>
        <p:txBody>
          <a:bodyPr anchor="ctr"/>
          <a:lstStyle>
            <a:lvl1pPr marL="0" indent="0" algn="ctr">
              <a:buNone/>
              <a:defRPr sz="3200">
                <a:solidFill>
                  <a:schemeClr val="bg2"/>
                </a:solidFill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20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22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71660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Key fig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 rot="21407071">
            <a:off x="469638" y="1146531"/>
            <a:ext cx="1940155" cy="506236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68312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468313" y="1196975"/>
            <a:ext cx="1943100" cy="4968875"/>
          </a:xfrm>
          <a:solidFill>
            <a:schemeClr val="bg2"/>
          </a:solidFill>
        </p:spPr>
        <p:txBody>
          <a:bodyPr/>
          <a:lstStyle>
            <a:lvl1pPr marL="88900" indent="0">
              <a:buNone/>
              <a:defRPr>
                <a:solidFill>
                  <a:schemeClr val="bg1"/>
                </a:solidFill>
              </a:defRPr>
            </a:lvl1pPr>
            <a:lvl2pPr marL="88900" indent="0"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Key figures</a:t>
            </a:r>
          </a:p>
          <a:p>
            <a:pPr lvl="1"/>
            <a:r>
              <a:rPr lang="en-US" dirty="0"/>
              <a:t> Content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2667000" y="1196975"/>
            <a:ext cx="6008688" cy="49942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85864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rst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 w="19050">
            <a:solidFill>
              <a:schemeClr val="tx2"/>
            </a:solidFill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charset="0"/>
            </a:endParaRPr>
          </a:p>
        </p:txBody>
      </p:sp>
      <p:pic>
        <p:nvPicPr>
          <p:cNvPr id="4098" name="Picture 2" descr="F:\40_Corporate Design\01_Logo\Windhose\watermark\Windhose_neu_Watermark_white_10%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0" t="4762" r="13286" b="33787"/>
          <a:stretch/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809329" y="6400800"/>
            <a:ext cx="2610544" cy="229530"/>
          </a:xfrm>
        </p:spPr>
        <p:txBody>
          <a:bodyPr/>
          <a:lstStyle>
            <a:lvl1pPr marL="0" indent="0">
              <a:buNone/>
              <a:defRPr sz="12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9" y="3644900"/>
            <a:ext cx="5878511" cy="469900"/>
          </a:xfrm>
        </p:spPr>
        <p:txBody>
          <a:bodyPr/>
          <a:lstStyle>
            <a:lvl1pPr marL="0" indent="0">
              <a:buNone/>
              <a:defRPr sz="24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My document’s title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827089" y="4140696"/>
            <a:ext cx="5878511" cy="431304"/>
          </a:xfrm>
        </p:spPr>
        <p:txBody>
          <a:bodyPr/>
          <a:lstStyle>
            <a:lvl1pPr marL="0" indent="0">
              <a:buNone/>
              <a:defRPr sz="1800" b="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My document’s subtitle </a:t>
            </a: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309" y="504348"/>
            <a:ext cx="3919949" cy="235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222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irst Page-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7_3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2" t="4711" r="13406" b="33930"/>
          <a:stretch/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809329" y="6400800"/>
            <a:ext cx="2610544" cy="229530"/>
          </a:xfrm>
        </p:spPr>
        <p:txBody>
          <a:bodyPr/>
          <a:lstStyle>
            <a:lvl1pPr marL="0" indent="0">
              <a:buNone/>
              <a:defRPr sz="12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9" y="3644900"/>
            <a:ext cx="5878511" cy="469900"/>
          </a:xfrm>
        </p:spPr>
        <p:txBody>
          <a:bodyPr/>
          <a:lstStyle>
            <a:lvl1pPr marL="0" indent="0">
              <a:buNone/>
              <a:defRPr sz="2400" b="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My document’s title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827089" y="4140696"/>
            <a:ext cx="5878511" cy="431304"/>
          </a:xfrm>
        </p:spPr>
        <p:txBody>
          <a:bodyPr/>
          <a:lstStyle>
            <a:lvl1pPr marL="0" indent="0">
              <a:buNone/>
              <a:defRPr sz="1800" b="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My document’s subtitle </a:t>
            </a: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89" y="508026"/>
            <a:ext cx="3909047" cy="234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6218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ana.s ellipse\Desktop\s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25700" y="1905000"/>
            <a:ext cx="5727700" cy="404813"/>
          </a:xfrm>
          <a:solidFill>
            <a:schemeClr val="bg2"/>
          </a:solidFill>
        </p:spPr>
        <p:txBody>
          <a:bodyPr anchor="ctr"/>
          <a:lstStyle>
            <a:lvl1pPr marL="92075" indent="0">
              <a:buNone/>
              <a:defRPr sz="16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1 ● </a:t>
            </a:r>
            <a:r>
              <a:rPr lang="fr-FR" dirty="0" err="1"/>
              <a:t>Title</a:t>
            </a:r>
            <a:r>
              <a:rPr lang="fr-FR" dirty="0"/>
              <a:t> of the section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425700" y="2362200"/>
            <a:ext cx="5721350" cy="404813"/>
          </a:xfrm>
          <a:solidFill>
            <a:schemeClr val="bg2"/>
          </a:solidFill>
        </p:spPr>
        <p:txBody>
          <a:bodyPr anchor="ctr"/>
          <a:lstStyle>
            <a:lvl1pPr marL="92075" indent="0">
              <a:buNone/>
              <a:defRPr sz="16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2 ● </a:t>
            </a:r>
            <a:r>
              <a:rPr lang="fr-FR" dirty="0" err="1"/>
              <a:t>Title</a:t>
            </a:r>
            <a:r>
              <a:rPr lang="fr-FR" dirty="0"/>
              <a:t> of the section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22525" y="2819400"/>
            <a:ext cx="5724525" cy="404813"/>
          </a:xfrm>
          <a:solidFill>
            <a:schemeClr val="bg2"/>
          </a:solidFill>
        </p:spPr>
        <p:txBody>
          <a:bodyPr anchor="ctr"/>
          <a:lstStyle>
            <a:lvl1pPr marL="92075" indent="0">
              <a:buNone/>
              <a:defRPr sz="16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3 ● </a:t>
            </a:r>
            <a:r>
              <a:rPr lang="fr-FR" dirty="0" err="1"/>
              <a:t>Title</a:t>
            </a:r>
            <a:r>
              <a:rPr lang="fr-FR" dirty="0"/>
              <a:t> of the section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425700" y="3276600"/>
            <a:ext cx="5708650" cy="404813"/>
          </a:xfrm>
          <a:solidFill>
            <a:schemeClr val="bg2"/>
          </a:solidFill>
        </p:spPr>
        <p:txBody>
          <a:bodyPr anchor="ctr"/>
          <a:lstStyle>
            <a:lvl1pPr marL="92075" indent="0">
              <a:buNone/>
              <a:defRPr sz="16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4 ● </a:t>
            </a:r>
            <a:r>
              <a:rPr lang="fr-FR" dirty="0" err="1"/>
              <a:t>Title</a:t>
            </a:r>
            <a:r>
              <a:rPr lang="fr-FR" dirty="0"/>
              <a:t> of the section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2425700" y="3733800"/>
            <a:ext cx="5713460" cy="404813"/>
          </a:xfrm>
          <a:solidFill>
            <a:schemeClr val="bg2"/>
          </a:solidFill>
        </p:spPr>
        <p:txBody>
          <a:bodyPr anchor="ctr"/>
          <a:lstStyle>
            <a:lvl1pPr marL="92075" indent="0">
              <a:buNone/>
              <a:defRPr sz="16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5 ● </a:t>
            </a:r>
            <a:r>
              <a:rPr lang="fr-FR" dirty="0" err="1"/>
              <a:t>Title</a:t>
            </a:r>
            <a:r>
              <a:rPr lang="fr-FR" dirty="0"/>
              <a:t> of the section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2425700" y="4191000"/>
            <a:ext cx="5715000" cy="404813"/>
          </a:xfrm>
          <a:solidFill>
            <a:schemeClr val="bg2"/>
          </a:solidFill>
        </p:spPr>
        <p:txBody>
          <a:bodyPr anchor="ctr"/>
          <a:lstStyle>
            <a:lvl1pPr marL="92075" indent="0">
              <a:buNone/>
              <a:defRPr sz="16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6 ● </a:t>
            </a:r>
            <a:r>
              <a:rPr lang="fr-FR" dirty="0" err="1"/>
              <a:t>Title</a:t>
            </a:r>
            <a:r>
              <a:rPr lang="fr-FR" dirty="0"/>
              <a:t> of the section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8189912" y="1908176"/>
            <a:ext cx="485775" cy="401635"/>
          </a:xfrm>
          <a:solidFill>
            <a:schemeClr val="bg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9" hasCustomPrompt="1"/>
          </p:nvPr>
        </p:nvSpPr>
        <p:spPr>
          <a:xfrm>
            <a:off x="8189913" y="2365376"/>
            <a:ext cx="485775" cy="404812"/>
          </a:xfrm>
          <a:solidFill>
            <a:schemeClr val="bg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20" hasCustomPrompt="1"/>
          </p:nvPr>
        </p:nvSpPr>
        <p:spPr>
          <a:xfrm>
            <a:off x="8189913" y="2819401"/>
            <a:ext cx="485775" cy="404812"/>
          </a:xfrm>
          <a:solidFill>
            <a:schemeClr val="bg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8189913" y="3279776"/>
            <a:ext cx="485775" cy="404018"/>
          </a:xfrm>
          <a:solidFill>
            <a:schemeClr val="bg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22" hasCustomPrompt="1"/>
          </p:nvPr>
        </p:nvSpPr>
        <p:spPr>
          <a:xfrm>
            <a:off x="8189913" y="3736976"/>
            <a:ext cx="485775" cy="404018"/>
          </a:xfrm>
          <a:solidFill>
            <a:schemeClr val="bg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8189913" y="4194176"/>
            <a:ext cx="485775" cy="404018"/>
          </a:xfrm>
          <a:solidFill>
            <a:schemeClr val="bg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544513" y="1776348"/>
            <a:ext cx="1665287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fr-FR" altLang="fr-FR" sz="2200" b="1" i="0" u="none" strike="noStrike" kern="0" cap="all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</a:rPr>
              <a:t>Table of contents</a:t>
            </a:r>
            <a:endParaRPr lang="en-US" sz="2200" cap="all" baseline="0" dirty="0" err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36711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oana.s ellipse\Desktop\model-final.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" y="6311900"/>
            <a:ext cx="9140826" cy="54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6" name="Rectangle 10"/>
          <p:cNvSpPr/>
          <p:nvPr userDrawn="1"/>
        </p:nvSpPr>
        <p:spPr>
          <a:xfrm>
            <a:off x="0" y="370037"/>
            <a:ext cx="219130" cy="457200"/>
          </a:xfrm>
          <a:custGeom>
            <a:avLst/>
            <a:gdLst>
              <a:gd name="connsiteX0" fmla="*/ 0 w 457200"/>
              <a:gd name="connsiteY0" fmla="*/ 0 h 457200"/>
              <a:gd name="connsiteX1" fmla="*/ 457200 w 457200"/>
              <a:gd name="connsiteY1" fmla="*/ 0 h 457200"/>
              <a:gd name="connsiteX2" fmla="*/ 457200 w 457200"/>
              <a:gd name="connsiteY2" fmla="*/ 457200 h 457200"/>
              <a:gd name="connsiteX3" fmla="*/ 0 w 457200"/>
              <a:gd name="connsiteY3" fmla="*/ 457200 h 457200"/>
              <a:gd name="connsiteX4" fmla="*/ 0 w 457200"/>
              <a:gd name="connsiteY4" fmla="*/ 0 h 457200"/>
              <a:gd name="connsiteX0" fmla="*/ 0 w 457200"/>
              <a:gd name="connsiteY0" fmla="*/ 0 h 457200"/>
              <a:gd name="connsiteX1" fmla="*/ 384048 w 457200"/>
              <a:gd name="connsiteY1" fmla="*/ 82296 h 457200"/>
              <a:gd name="connsiteX2" fmla="*/ 457200 w 457200"/>
              <a:gd name="connsiteY2" fmla="*/ 457200 h 457200"/>
              <a:gd name="connsiteX3" fmla="*/ 0 w 457200"/>
              <a:gd name="connsiteY3" fmla="*/ 457200 h 457200"/>
              <a:gd name="connsiteX4" fmla="*/ 0 w 457200"/>
              <a:gd name="connsiteY4" fmla="*/ 0 h 457200"/>
              <a:gd name="connsiteX0" fmla="*/ 0 w 384048"/>
              <a:gd name="connsiteY0" fmla="*/ 0 h 457200"/>
              <a:gd name="connsiteX1" fmla="*/ 384048 w 384048"/>
              <a:gd name="connsiteY1" fmla="*/ 82296 h 457200"/>
              <a:gd name="connsiteX2" fmla="*/ 365760 w 384048"/>
              <a:gd name="connsiteY2" fmla="*/ 384048 h 457200"/>
              <a:gd name="connsiteX3" fmla="*/ 0 w 384048"/>
              <a:gd name="connsiteY3" fmla="*/ 457200 h 457200"/>
              <a:gd name="connsiteX4" fmla="*/ 0 w 384048"/>
              <a:gd name="connsiteY4" fmla="*/ 0 h 457200"/>
              <a:gd name="connsiteX0" fmla="*/ 0 w 393192"/>
              <a:gd name="connsiteY0" fmla="*/ 0 h 457200"/>
              <a:gd name="connsiteX1" fmla="*/ 384048 w 393192"/>
              <a:gd name="connsiteY1" fmla="*/ 82296 h 457200"/>
              <a:gd name="connsiteX2" fmla="*/ 393192 w 393192"/>
              <a:gd name="connsiteY2" fmla="*/ 384048 h 457200"/>
              <a:gd name="connsiteX3" fmla="*/ 0 w 393192"/>
              <a:gd name="connsiteY3" fmla="*/ 457200 h 457200"/>
              <a:gd name="connsiteX4" fmla="*/ 0 w 393192"/>
              <a:gd name="connsiteY4" fmla="*/ 0 h 457200"/>
              <a:gd name="connsiteX0" fmla="*/ 0 w 411480"/>
              <a:gd name="connsiteY0" fmla="*/ 0 h 457200"/>
              <a:gd name="connsiteX1" fmla="*/ 411480 w 411480"/>
              <a:gd name="connsiteY1" fmla="*/ 73152 h 457200"/>
              <a:gd name="connsiteX2" fmla="*/ 393192 w 411480"/>
              <a:gd name="connsiteY2" fmla="*/ 384048 h 457200"/>
              <a:gd name="connsiteX3" fmla="*/ 0 w 411480"/>
              <a:gd name="connsiteY3" fmla="*/ 457200 h 457200"/>
              <a:gd name="connsiteX4" fmla="*/ 0 w 411480"/>
              <a:gd name="connsiteY4" fmla="*/ 0 h 457200"/>
              <a:gd name="connsiteX0" fmla="*/ 0 w 393192"/>
              <a:gd name="connsiteY0" fmla="*/ 0 h 457200"/>
              <a:gd name="connsiteX1" fmla="*/ 384048 w 393192"/>
              <a:gd name="connsiteY1" fmla="*/ 73152 h 457200"/>
              <a:gd name="connsiteX2" fmla="*/ 393192 w 393192"/>
              <a:gd name="connsiteY2" fmla="*/ 384048 h 457200"/>
              <a:gd name="connsiteX3" fmla="*/ 0 w 393192"/>
              <a:gd name="connsiteY3" fmla="*/ 457200 h 457200"/>
              <a:gd name="connsiteX4" fmla="*/ 0 w 393192"/>
              <a:gd name="connsiteY4" fmla="*/ 0 h 457200"/>
              <a:gd name="connsiteX0" fmla="*/ 0 w 386048"/>
              <a:gd name="connsiteY0" fmla="*/ 0 h 457200"/>
              <a:gd name="connsiteX1" fmla="*/ 384048 w 386048"/>
              <a:gd name="connsiteY1" fmla="*/ 73152 h 457200"/>
              <a:gd name="connsiteX2" fmla="*/ 386048 w 386048"/>
              <a:gd name="connsiteY2" fmla="*/ 384048 h 457200"/>
              <a:gd name="connsiteX3" fmla="*/ 0 w 386048"/>
              <a:gd name="connsiteY3" fmla="*/ 457200 h 457200"/>
              <a:gd name="connsiteX4" fmla="*/ 0 w 386048"/>
              <a:gd name="connsiteY4" fmla="*/ 0 h 457200"/>
              <a:gd name="connsiteX0" fmla="*/ 0 w 384096"/>
              <a:gd name="connsiteY0" fmla="*/ 0 h 457200"/>
              <a:gd name="connsiteX1" fmla="*/ 384048 w 384096"/>
              <a:gd name="connsiteY1" fmla="*/ 73152 h 457200"/>
              <a:gd name="connsiteX2" fmla="*/ 378905 w 384096"/>
              <a:gd name="connsiteY2" fmla="*/ 384048 h 457200"/>
              <a:gd name="connsiteX3" fmla="*/ 0 w 384096"/>
              <a:gd name="connsiteY3" fmla="*/ 457200 h 457200"/>
              <a:gd name="connsiteX4" fmla="*/ 0 w 384096"/>
              <a:gd name="connsiteY4" fmla="*/ 0 h 457200"/>
              <a:gd name="connsiteX0" fmla="*/ 0 w 386048"/>
              <a:gd name="connsiteY0" fmla="*/ 0 h 457200"/>
              <a:gd name="connsiteX1" fmla="*/ 384048 w 386048"/>
              <a:gd name="connsiteY1" fmla="*/ 73152 h 457200"/>
              <a:gd name="connsiteX2" fmla="*/ 386048 w 386048"/>
              <a:gd name="connsiteY2" fmla="*/ 384048 h 457200"/>
              <a:gd name="connsiteX3" fmla="*/ 0 w 386048"/>
              <a:gd name="connsiteY3" fmla="*/ 457200 h 457200"/>
              <a:gd name="connsiteX4" fmla="*/ 0 w 386048"/>
              <a:gd name="connsiteY4" fmla="*/ 0 h 457200"/>
              <a:gd name="connsiteX0" fmla="*/ 0 w 384096"/>
              <a:gd name="connsiteY0" fmla="*/ 0 h 457200"/>
              <a:gd name="connsiteX1" fmla="*/ 384048 w 384096"/>
              <a:gd name="connsiteY1" fmla="*/ 73152 h 457200"/>
              <a:gd name="connsiteX2" fmla="*/ 378905 w 384096"/>
              <a:gd name="connsiteY2" fmla="*/ 384048 h 457200"/>
              <a:gd name="connsiteX3" fmla="*/ 0 w 384096"/>
              <a:gd name="connsiteY3" fmla="*/ 457200 h 457200"/>
              <a:gd name="connsiteX4" fmla="*/ 0 w 384096"/>
              <a:gd name="connsiteY4" fmla="*/ 0 h 457200"/>
              <a:gd name="connsiteX0" fmla="*/ 0 w 388430"/>
              <a:gd name="connsiteY0" fmla="*/ 0 h 457200"/>
              <a:gd name="connsiteX1" fmla="*/ 384048 w 388430"/>
              <a:gd name="connsiteY1" fmla="*/ 73152 h 457200"/>
              <a:gd name="connsiteX2" fmla="*/ 388430 w 388430"/>
              <a:gd name="connsiteY2" fmla="*/ 384048 h 457200"/>
              <a:gd name="connsiteX3" fmla="*/ 0 w 388430"/>
              <a:gd name="connsiteY3" fmla="*/ 457200 h 457200"/>
              <a:gd name="connsiteX4" fmla="*/ 0 w 388430"/>
              <a:gd name="connsiteY4" fmla="*/ 0 h 457200"/>
              <a:gd name="connsiteX0" fmla="*/ 0 w 393621"/>
              <a:gd name="connsiteY0" fmla="*/ 0 h 457200"/>
              <a:gd name="connsiteX1" fmla="*/ 393573 w 393621"/>
              <a:gd name="connsiteY1" fmla="*/ 75533 h 457200"/>
              <a:gd name="connsiteX2" fmla="*/ 388430 w 393621"/>
              <a:gd name="connsiteY2" fmla="*/ 384048 h 457200"/>
              <a:gd name="connsiteX3" fmla="*/ 0 w 393621"/>
              <a:gd name="connsiteY3" fmla="*/ 457200 h 457200"/>
              <a:gd name="connsiteX4" fmla="*/ 0 w 393621"/>
              <a:gd name="connsiteY4" fmla="*/ 0 h 457200"/>
              <a:gd name="connsiteX0" fmla="*/ 0 w 388430"/>
              <a:gd name="connsiteY0" fmla="*/ 0 h 457200"/>
              <a:gd name="connsiteX1" fmla="*/ 386429 w 388430"/>
              <a:gd name="connsiteY1" fmla="*/ 77915 h 457200"/>
              <a:gd name="connsiteX2" fmla="*/ 388430 w 388430"/>
              <a:gd name="connsiteY2" fmla="*/ 384048 h 457200"/>
              <a:gd name="connsiteX3" fmla="*/ 0 w 388430"/>
              <a:gd name="connsiteY3" fmla="*/ 457200 h 457200"/>
              <a:gd name="connsiteX4" fmla="*/ 0 w 388430"/>
              <a:gd name="connsiteY4" fmla="*/ 0 h 457200"/>
              <a:gd name="connsiteX0" fmla="*/ 0 w 386477"/>
              <a:gd name="connsiteY0" fmla="*/ 0 h 457200"/>
              <a:gd name="connsiteX1" fmla="*/ 386429 w 386477"/>
              <a:gd name="connsiteY1" fmla="*/ 77915 h 457200"/>
              <a:gd name="connsiteX2" fmla="*/ 381286 w 386477"/>
              <a:gd name="connsiteY2" fmla="*/ 386429 h 457200"/>
              <a:gd name="connsiteX3" fmla="*/ 0 w 386477"/>
              <a:gd name="connsiteY3" fmla="*/ 457200 h 457200"/>
              <a:gd name="connsiteX4" fmla="*/ 0 w 386477"/>
              <a:gd name="connsiteY4" fmla="*/ 0 h 457200"/>
              <a:gd name="connsiteX0" fmla="*/ 0 w 381286"/>
              <a:gd name="connsiteY0" fmla="*/ 0 h 457200"/>
              <a:gd name="connsiteX1" fmla="*/ 379285 w 381286"/>
              <a:gd name="connsiteY1" fmla="*/ 77915 h 457200"/>
              <a:gd name="connsiteX2" fmla="*/ 381286 w 381286"/>
              <a:gd name="connsiteY2" fmla="*/ 386429 h 457200"/>
              <a:gd name="connsiteX3" fmla="*/ 0 w 381286"/>
              <a:gd name="connsiteY3" fmla="*/ 457200 h 457200"/>
              <a:gd name="connsiteX4" fmla="*/ 0 w 381286"/>
              <a:gd name="connsiteY4" fmla="*/ 0 h 457200"/>
              <a:gd name="connsiteX0" fmla="*/ 0 w 386477"/>
              <a:gd name="connsiteY0" fmla="*/ 0 h 457200"/>
              <a:gd name="connsiteX1" fmla="*/ 386429 w 386477"/>
              <a:gd name="connsiteY1" fmla="*/ 80297 h 457200"/>
              <a:gd name="connsiteX2" fmla="*/ 381286 w 386477"/>
              <a:gd name="connsiteY2" fmla="*/ 386429 h 457200"/>
              <a:gd name="connsiteX3" fmla="*/ 0 w 386477"/>
              <a:gd name="connsiteY3" fmla="*/ 457200 h 457200"/>
              <a:gd name="connsiteX4" fmla="*/ 0 w 386477"/>
              <a:gd name="connsiteY4" fmla="*/ 0 h 457200"/>
              <a:gd name="connsiteX0" fmla="*/ 0 w 381286"/>
              <a:gd name="connsiteY0" fmla="*/ 0 h 457200"/>
              <a:gd name="connsiteX1" fmla="*/ 379285 w 381286"/>
              <a:gd name="connsiteY1" fmla="*/ 82678 h 457200"/>
              <a:gd name="connsiteX2" fmla="*/ 381286 w 381286"/>
              <a:gd name="connsiteY2" fmla="*/ 386429 h 457200"/>
              <a:gd name="connsiteX3" fmla="*/ 0 w 381286"/>
              <a:gd name="connsiteY3" fmla="*/ 457200 h 457200"/>
              <a:gd name="connsiteX4" fmla="*/ 0 w 381286"/>
              <a:gd name="connsiteY4" fmla="*/ 0 h 457200"/>
              <a:gd name="connsiteX0" fmla="*/ 0 w 381823"/>
              <a:gd name="connsiteY0" fmla="*/ 0 h 457200"/>
              <a:gd name="connsiteX1" fmla="*/ 381666 w 381823"/>
              <a:gd name="connsiteY1" fmla="*/ 87441 h 457200"/>
              <a:gd name="connsiteX2" fmla="*/ 381286 w 381823"/>
              <a:gd name="connsiteY2" fmla="*/ 386429 h 457200"/>
              <a:gd name="connsiteX3" fmla="*/ 0 w 381823"/>
              <a:gd name="connsiteY3" fmla="*/ 457200 h 457200"/>
              <a:gd name="connsiteX4" fmla="*/ 0 w 381823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823" h="457200">
                <a:moveTo>
                  <a:pt x="0" y="0"/>
                </a:moveTo>
                <a:lnTo>
                  <a:pt x="381666" y="87441"/>
                </a:lnTo>
                <a:cubicBezTo>
                  <a:pt x="382333" y="191073"/>
                  <a:pt x="380619" y="282797"/>
                  <a:pt x="381286" y="386429"/>
                </a:cubicBezTo>
                <a:lnTo>
                  <a:pt x="0" y="4572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722A51A-4E29-497E-A173-4D979217C81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5600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de-DE" sz="9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102930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234" y="-34950"/>
            <a:ext cx="9216000" cy="6912000"/>
          </a:xfrm>
          <a:prstGeom prst="rect">
            <a:avLst/>
          </a:prstGeom>
        </p:spPr>
      </p:pic>
      <p:sp>
        <p:nvSpPr>
          <p:cNvPr id="2" name="Rechteck 1"/>
          <p:cNvSpPr/>
          <p:nvPr userDrawn="1"/>
        </p:nvSpPr>
        <p:spPr bwMode="auto">
          <a:xfrm>
            <a:off x="6948264" y="476672"/>
            <a:ext cx="2228502" cy="5976664"/>
          </a:xfrm>
          <a:prstGeom prst="rect">
            <a:avLst/>
          </a:prstGeom>
          <a:solidFill>
            <a:schemeClr val="tx2"/>
          </a:solidFill>
          <a:ln w="19050">
            <a:solidFill>
              <a:schemeClr val="tx2"/>
            </a:solidFill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charset="0"/>
            </a:endParaRPr>
          </a:p>
        </p:txBody>
      </p:sp>
      <p:sp>
        <p:nvSpPr>
          <p:cNvPr id="4" name="Rechteck 3"/>
          <p:cNvSpPr/>
          <p:nvPr userDrawn="1"/>
        </p:nvSpPr>
        <p:spPr bwMode="auto">
          <a:xfrm>
            <a:off x="8684840" y="2933328"/>
            <a:ext cx="288032" cy="1368152"/>
          </a:xfrm>
          <a:prstGeom prst="rect">
            <a:avLst/>
          </a:prstGeom>
          <a:solidFill>
            <a:schemeClr val="tx2"/>
          </a:solidFill>
          <a:ln w="19050">
            <a:solidFill>
              <a:schemeClr val="tx2"/>
            </a:solidFill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charset="0"/>
            </a:endParaRPr>
          </a:p>
        </p:txBody>
      </p:sp>
      <p:pic>
        <p:nvPicPr>
          <p:cNvPr id="5" name="Grafik 17_3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523"/>
          <a:stretch/>
        </p:blipFill>
        <p:spPr>
          <a:xfrm>
            <a:off x="6217502" y="476672"/>
            <a:ext cx="2959264" cy="5976664"/>
          </a:xfrm>
          <a:prstGeom prst="rect">
            <a:avLst/>
          </a:prstGeom>
        </p:spPr>
      </p:pic>
      <p:pic>
        <p:nvPicPr>
          <p:cNvPr id="6" name="Picture 3" descr="F:\40_Corporate Design\09_PPT\URL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00000">
            <a:off x="7842495" y="4049828"/>
            <a:ext cx="158496" cy="167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149080"/>
            <a:ext cx="1206908" cy="1225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435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oana.s ellipse\Desktop\ultima pag alba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1" y="-34950"/>
            <a:ext cx="9215999" cy="69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 1"/>
          <p:cNvSpPr/>
          <p:nvPr userDrawn="1"/>
        </p:nvSpPr>
        <p:spPr bwMode="auto">
          <a:xfrm>
            <a:off x="6876256" y="-34950"/>
            <a:ext cx="2303742" cy="689295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charset="0"/>
            </a:endParaRPr>
          </a:p>
        </p:txBody>
      </p:sp>
      <p:pic>
        <p:nvPicPr>
          <p:cNvPr id="4" name="Grafik 17_30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6189762" y="423525"/>
            <a:ext cx="2990236" cy="5976000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991" y="4027811"/>
            <a:ext cx="1523874" cy="1542161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516" y="4065525"/>
            <a:ext cx="1206908" cy="1225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2378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rst Page of the Sectio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oana.s ellipse\Desktop\yrry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71600" y="228600"/>
            <a:ext cx="7772400" cy="639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 1"/>
          <p:cNvSpPr/>
          <p:nvPr userDrawn="1"/>
        </p:nvSpPr>
        <p:spPr bwMode="auto">
          <a:xfrm>
            <a:off x="-36512" y="0"/>
            <a:ext cx="9180512" cy="6858000"/>
          </a:xfrm>
          <a:prstGeom prst="rect">
            <a:avLst/>
          </a:prstGeom>
          <a:solidFill>
            <a:schemeClr val="tx2"/>
          </a:solidFill>
          <a:ln w="19050">
            <a:solidFill>
              <a:schemeClr val="tx2"/>
            </a:solidFill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charset="0"/>
            </a:endParaRP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3923928" y="3140968"/>
            <a:ext cx="4896222" cy="432544"/>
          </a:xfrm>
          <a:noFill/>
        </p:spPr>
        <p:txBody>
          <a:bodyPr anchor="ctr"/>
          <a:lstStyle>
            <a:lvl1pPr marL="0" indent="0" algn="l">
              <a:buNone/>
              <a:defRPr sz="2800" b="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of the section</a:t>
            </a:r>
          </a:p>
        </p:txBody>
      </p:sp>
      <p:pic>
        <p:nvPicPr>
          <p:cNvPr id="7" name="Picture 2" descr="F:\40_Corporate Design\01_Logo\Windhose\watermark\Windhose_neu_Watermark_white_10%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3" t="4762" r="13286" b="33787"/>
          <a:stretch/>
        </p:blipFill>
        <p:spPr bwMode="auto">
          <a:xfrm>
            <a:off x="-36511" y="0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77232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page for pr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ana.s ellipse\Desktop\f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310"/>
          <a:stretch/>
        </p:blipFill>
        <p:spPr bwMode="auto">
          <a:xfrm>
            <a:off x="1371601" y="261453"/>
            <a:ext cx="7772400" cy="636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 1"/>
          <p:cNvSpPr/>
          <p:nvPr userDrawn="1"/>
        </p:nvSpPr>
        <p:spPr bwMode="auto">
          <a:xfrm>
            <a:off x="0" y="0"/>
            <a:ext cx="9144001" cy="6858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charset="0"/>
            </a:endParaRPr>
          </a:p>
        </p:txBody>
      </p:sp>
      <p:pic>
        <p:nvPicPr>
          <p:cNvPr id="4" name="Picture 2" descr="F:\40_Corporate Design\01_Logo\Windhose\watermark\Windhose_neu_Watermark_50%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1" t="4328" r="12563" b="33213"/>
          <a:stretch/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3923928" y="3140968"/>
            <a:ext cx="4896222" cy="432544"/>
          </a:xfrm>
          <a:noFill/>
        </p:spPr>
        <p:txBody>
          <a:bodyPr anchor="ctr"/>
          <a:lstStyle>
            <a:lvl1pPr marL="0" indent="0" algn="l">
              <a:buNone/>
              <a:defRPr sz="2800" b="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 of the section</a:t>
            </a:r>
          </a:p>
        </p:txBody>
      </p:sp>
    </p:spTree>
    <p:extLst>
      <p:ext uri="{BB962C8B-B14F-4D97-AF65-F5344CB8AC3E}">
        <p14:creationId xmlns:p14="http://schemas.microsoft.com/office/powerpoint/2010/main" val="1946710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6" name="Rectangle 10"/>
          <p:cNvSpPr/>
          <p:nvPr userDrawn="1"/>
        </p:nvSpPr>
        <p:spPr>
          <a:xfrm>
            <a:off x="0" y="370037"/>
            <a:ext cx="219130" cy="457200"/>
          </a:xfrm>
          <a:custGeom>
            <a:avLst/>
            <a:gdLst>
              <a:gd name="connsiteX0" fmla="*/ 0 w 457200"/>
              <a:gd name="connsiteY0" fmla="*/ 0 h 457200"/>
              <a:gd name="connsiteX1" fmla="*/ 457200 w 457200"/>
              <a:gd name="connsiteY1" fmla="*/ 0 h 457200"/>
              <a:gd name="connsiteX2" fmla="*/ 457200 w 457200"/>
              <a:gd name="connsiteY2" fmla="*/ 457200 h 457200"/>
              <a:gd name="connsiteX3" fmla="*/ 0 w 457200"/>
              <a:gd name="connsiteY3" fmla="*/ 457200 h 457200"/>
              <a:gd name="connsiteX4" fmla="*/ 0 w 457200"/>
              <a:gd name="connsiteY4" fmla="*/ 0 h 457200"/>
              <a:gd name="connsiteX0" fmla="*/ 0 w 457200"/>
              <a:gd name="connsiteY0" fmla="*/ 0 h 457200"/>
              <a:gd name="connsiteX1" fmla="*/ 384048 w 457200"/>
              <a:gd name="connsiteY1" fmla="*/ 82296 h 457200"/>
              <a:gd name="connsiteX2" fmla="*/ 457200 w 457200"/>
              <a:gd name="connsiteY2" fmla="*/ 457200 h 457200"/>
              <a:gd name="connsiteX3" fmla="*/ 0 w 457200"/>
              <a:gd name="connsiteY3" fmla="*/ 457200 h 457200"/>
              <a:gd name="connsiteX4" fmla="*/ 0 w 457200"/>
              <a:gd name="connsiteY4" fmla="*/ 0 h 457200"/>
              <a:gd name="connsiteX0" fmla="*/ 0 w 384048"/>
              <a:gd name="connsiteY0" fmla="*/ 0 h 457200"/>
              <a:gd name="connsiteX1" fmla="*/ 384048 w 384048"/>
              <a:gd name="connsiteY1" fmla="*/ 82296 h 457200"/>
              <a:gd name="connsiteX2" fmla="*/ 365760 w 384048"/>
              <a:gd name="connsiteY2" fmla="*/ 384048 h 457200"/>
              <a:gd name="connsiteX3" fmla="*/ 0 w 384048"/>
              <a:gd name="connsiteY3" fmla="*/ 457200 h 457200"/>
              <a:gd name="connsiteX4" fmla="*/ 0 w 384048"/>
              <a:gd name="connsiteY4" fmla="*/ 0 h 457200"/>
              <a:gd name="connsiteX0" fmla="*/ 0 w 393192"/>
              <a:gd name="connsiteY0" fmla="*/ 0 h 457200"/>
              <a:gd name="connsiteX1" fmla="*/ 384048 w 393192"/>
              <a:gd name="connsiteY1" fmla="*/ 82296 h 457200"/>
              <a:gd name="connsiteX2" fmla="*/ 393192 w 393192"/>
              <a:gd name="connsiteY2" fmla="*/ 384048 h 457200"/>
              <a:gd name="connsiteX3" fmla="*/ 0 w 393192"/>
              <a:gd name="connsiteY3" fmla="*/ 457200 h 457200"/>
              <a:gd name="connsiteX4" fmla="*/ 0 w 393192"/>
              <a:gd name="connsiteY4" fmla="*/ 0 h 457200"/>
              <a:gd name="connsiteX0" fmla="*/ 0 w 411480"/>
              <a:gd name="connsiteY0" fmla="*/ 0 h 457200"/>
              <a:gd name="connsiteX1" fmla="*/ 411480 w 411480"/>
              <a:gd name="connsiteY1" fmla="*/ 73152 h 457200"/>
              <a:gd name="connsiteX2" fmla="*/ 393192 w 411480"/>
              <a:gd name="connsiteY2" fmla="*/ 384048 h 457200"/>
              <a:gd name="connsiteX3" fmla="*/ 0 w 411480"/>
              <a:gd name="connsiteY3" fmla="*/ 457200 h 457200"/>
              <a:gd name="connsiteX4" fmla="*/ 0 w 411480"/>
              <a:gd name="connsiteY4" fmla="*/ 0 h 457200"/>
              <a:gd name="connsiteX0" fmla="*/ 0 w 393192"/>
              <a:gd name="connsiteY0" fmla="*/ 0 h 457200"/>
              <a:gd name="connsiteX1" fmla="*/ 384048 w 393192"/>
              <a:gd name="connsiteY1" fmla="*/ 73152 h 457200"/>
              <a:gd name="connsiteX2" fmla="*/ 393192 w 393192"/>
              <a:gd name="connsiteY2" fmla="*/ 384048 h 457200"/>
              <a:gd name="connsiteX3" fmla="*/ 0 w 393192"/>
              <a:gd name="connsiteY3" fmla="*/ 457200 h 457200"/>
              <a:gd name="connsiteX4" fmla="*/ 0 w 393192"/>
              <a:gd name="connsiteY4" fmla="*/ 0 h 457200"/>
              <a:gd name="connsiteX0" fmla="*/ 0 w 386048"/>
              <a:gd name="connsiteY0" fmla="*/ 0 h 457200"/>
              <a:gd name="connsiteX1" fmla="*/ 384048 w 386048"/>
              <a:gd name="connsiteY1" fmla="*/ 73152 h 457200"/>
              <a:gd name="connsiteX2" fmla="*/ 386048 w 386048"/>
              <a:gd name="connsiteY2" fmla="*/ 384048 h 457200"/>
              <a:gd name="connsiteX3" fmla="*/ 0 w 386048"/>
              <a:gd name="connsiteY3" fmla="*/ 457200 h 457200"/>
              <a:gd name="connsiteX4" fmla="*/ 0 w 386048"/>
              <a:gd name="connsiteY4" fmla="*/ 0 h 457200"/>
              <a:gd name="connsiteX0" fmla="*/ 0 w 384096"/>
              <a:gd name="connsiteY0" fmla="*/ 0 h 457200"/>
              <a:gd name="connsiteX1" fmla="*/ 384048 w 384096"/>
              <a:gd name="connsiteY1" fmla="*/ 73152 h 457200"/>
              <a:gd name="connsiteX2" fmla="*/ 378905 w 384096"/>
              <a:gd name="connsiteY2" fmla="*/ 384048 h 457200"/>
              <a:gd name="connsiteX3" fmla="*/ 0 w 384096"/>
              <a:gd name="connsiteY3" fmla="*/ 457200 h 457200"/>
              <a:gd name="connsiteX4" fmla="*/ 0 w 384096"/>
              <a:gd name="connsiteY4" fmla="*/ 0 h 457200"/>
              <a:gd name="connsiteX0" fmla="*/ 0 w 386048"/>
              <a:gd name="connsiteY0" fmla="*/ 0 h 457200"/>
              <a:gd name="connsiteX1" fmla="*/ 384048 w 386048"/>
              <a:gd name="connsiteY1" fmla="*/ 73152 h 457200"/>
              <a:gd name="connsiteX2" fmla="*/ 386048 w 386048"/>
              <a:gd name="connsiteY2" fmla="*/ 384048 h 457200"/>
              <a:gd name="connsiteX3" fmla="*/ 0 w 386048"/>
              <a:gd name="connsiteY3" fmla="*/ 457200 h 457200"/>
              <a:gd name="connsiteX4" fmla="*/ 0 w 386048"/>
              <a:gd name="connsiteY4" fmla="*/ 0 h 457200"/>
              <a:gd name="connsiteX0" fmla="*/ 0 w 384096"/>
              <a:gd name="connsiteY0" fmla="*/ 0 h 457200"/>
              <a:gd name="connsiteX1" fmla="*/ 384048 w 384096"/>
              <a:gd name="connsiteY1" fmla="*/ 73152 h 457200"/>
              <a:gd name="connsiteX2" fmla="*/ 378905 w 384096"/>
              <a:gd name="connsiteY2" fmla="*/ 384048 h 457200"/>
              <a:gd name="connsiteX3" fmla="*/ 0 w 384096"/>
              <a:gd name="connsiteY3" fmla="*/ 457200 h 457200"/>
              <a:gd name="connsiteX4" fmla="*/ 0 w 384096"/>
              <a:gd name="connsiteY4" fmla="*/ 0 h 457200"/>
              <a:gd name="connsiteX0" fmla="*/ 0 w 388430"/>
              <a:gd name="connsiteY0" fmla="*/ 0 h 457200"/>
              <a:gd name="connsiteX1" fmla="*/ 384048 w 388430"/>
              <a:gd name="connsiteY1" fmla="*/ 73152 h 457200"/>
              <a:gd name="connsiteX2" fmla="*/ 388430 w 388430"/>
              <a:gd name="connsiteY2" fmla="*/ 384048 h 457200"/>
              <a:gd name="connsiteX3" fmla="*/ 0 w 388430"/>
              <a:gd name="connsiteY3" fmla="*/ 457200 h 457200"/>
              <a:gd name="connsiteX4" fmla="*/ 0 w 388430"/>
              <a:gd name="connsiteY4" fmla="*/ 0 h 457200"/>
              <a:gd name="connsiteX0" fmla="*/ 0 w 393621"/>
              <a:gd name="connsiteY0" fmla="*/ 0 h 457200"/>
              <a:gd name="connsiteX1" fmla="*/ 393573 w 393621"/>
              <a:gd name="connsiteY1" fmla="*/ 75533 h 457200"/>
              <a:gd name="connsiteX2" fmla="*/ 388430 w 393621"/>
              <a:gd name="connsiteY2" fmla="*/ 384048 h 457200"/>
              <a:gd name="connsiteX3" fmla="*/ 0 w 393621"/>
              <a:gd name="connsiteY3" fmla="*/ 457200 h 457200"/>
              <a:gd name="connsiteX4" fmla="*/ 0 w 393621"/>
              <a:gd name="connsiteY4" fmla="*/ 0 h 457200"/>
              <a:gd name="connsiteX0" fmla="*/ 0 w 388430"/>
              <a:gd name="connsiteY0" fmla="*/ 0 h 457200"/>
              <a:gd name="connsiteX1" fmla="*/ 386429 w 388430"/>
              <a:gd name="connsiteY1" fmla="*/ 77915 h 457200"/>
              <a:gd name="connsiteX2" fmla="*/ 388430 w 388430"/>
              <a:gd name="connsiteY2" fmla="*/ 384048 h 457200"/>
              <a:gd name="connsiteX3" fmla="*/ 0 w 388430"/>
              <a:gd name="connsiteY3" fmla="*/ 457200 h 457200"/>
              <a:gd name="connsiteX4" fmla="*/ 0 w 388430"/>
              <a:gd name="connsiteY4" fmla="*/ 0 h 457200"/>
              <a:gd name="connsiteX0" fmla="*/ 0 w 386477"/>
              <a:gd name="connsiteY0" fmla="*/ 0 h 457200"/>
              <a:gd name="connsiteX1" fmla="*/ 386429 w 386477"/>
              <a:gd name="connsiteY1" fmla="*/ 77915 h 457200"/>
              <a:gd name="connsiteX2" fmla="*/ 381286 w 386477"/>
              <a:gd name="connsiteY2" fmla="*/ 386429 h 457200"/>
              <a:gd name="connsiteX3" fmla="*/ 0 w 386477"/>
              <a:gd name="connsiteY3" fmla="*/ 457200 h 457200"/>
              <a:gd name="connsiteX4" fmla="*/ 0 w 386477"/>
              <a:gd name="connsiteY4" fmla="*/ 0 h 457200"/>
              <a:gd name="connsiteX0" fmla="*/ 0 w 381286"/>
              <a:gd name="connsiteY0" fmla="*/ 0 h 457200"/>
              <a:gd name="connsiteX1" fmla="*/ 379285 w 381286"/>
              <a:gd name="connsiteY1" fmla="*/ 77915 h 457200"/>
              <a:gd name="connsiteX2" fmla="*/ 381286 w 381286"/>
              <a:gd name="connsiteY2" fmla="*/ 386429 h 457200"/>
              <a:gd name="connsiteX3" fmla="*/ 0 w 381286"/>
              <a:gd name="connsiteY3" fmla="*/ 457200 h 457200"/>
              <a:gd name="connsiteX4" fmla="*/ 0 w 381286"/>
              <a:gd name="connsiteY4" fmla="*/ 0 h 457200"/>
              <a:gd name="connsiteX0" fmla="*/ 0 w 386477"/>
              <a:gd name="connsiteY0" fmla="*/ 0 h 457200"/>
              <a:gd name="connsiteX1" fmla="*/ 386429 w 386477"/>
              <a:gd name="connsiteY1" fmla="*/ 80297 h 457200"/>
              <a:gd name="connsiteX2" fmla="*/ 381286 w 386477"/>
              <a:gd name="connsiteY2" fmla="*/ 386429 h 457200"/>
              <a:gd name="connsiteX3" fmla="*/ 0 w 386477"/>
              <a:gd name="connsiteY3" fmla="*/ 457200 h 457200"/>
              <a:gd name="connsiteX4" fmla="*/ 0 w 386477"/>
              <a:gd name="connsiteY4" fmla="*/ 0 h 457200"/>
              <a:gd name="connsiteX0" fmla="*/ 0 w 381286"/>
              <a:gd name="connsiteY0" fmla="*/ 0 h 457200"/>
              <a:gd name="connsiteX1" fmla="*/ 379285 w 381286"/>
              <a:gd name="connsiteY1" fmla="*/ 82678 h 457200"/>
              <a:gd name="connsiteX2" fmla="*/ 381286 w 381286"/>
              <a:gd name="connsiteY2" fmla="*/ 386429 h 457200"/>
              <a:gd name="connsiteX3" fmla="*/ 0 w 381286"/>
              <a:gd name="connsiteY3" fmla="*/ 457200 h 457200"/>
              <a:gd name="connsiteX4" fmla="*/ 0 w 381286"/>
              <a:gd name="connsiteY4" fmla="*/ 0 h 457200"/>
              <a:gd name="connsiteX0" fmla="*/ 0 w 381823"/>
              <a:gd name="connsiteY0" fmla="*/ 0 h 457200"/>
              <a:gd name="connsiteX1" fmla="*/ 381666 w 381823"/>
              <a:gd name="connsiteY1" fmla="*/ 87441 h 457200"/>
              <a:gd name="connsiteX2" fmla="*/ 381286 w 381823"/>
              <a:gd name="connsiteY2" fmla="*/ 386429 h 457200"/>
              <a:gd name="connsiteX3" fmla="*/ 0 w 381823"/>
              <a:gd name="connsiteY3" fmla="*/ 457200 h 457200"/>
              <a:gd name="connsiteX4" fmla="*/ 0 w 381823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823" h="457200">
                <a:moveTo>
                  <a:pt x="0" y="0"/>
                </a:moveTo>
                <a:lnTo>
                  <a:pt x="381666" y="87441"/>
                </a:lnTo>
                <a:cubicBezTo>
                  <a:pt x="382333" y="191073"/>
                  <a:pt x="380619" y="282797"/>
                  <a:pt x="381286" y="386429"/>
                </a:cubicBezTo>
                <a:lnTo>
                  <a:pt x="0" y="4572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 smtClean="0"/>
              <a:t>© SILVER ATENA Electronic Systems Engineering GmbH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269955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545" y="404814"/>
            <a:ext cx="8208144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980729"/>
            <a:ext cx="8207375" cy="5210522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607854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545" y="404814"/>
            <a:ext cx="8208144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450532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 smtClean="0"/>
              <a:t>© SILVER ATENA Electronic Systems Engineering GmbH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41390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981" y="3356992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15906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2" name="Content Placeholder 4"/>
          <p:cNvSpPr>
            <a:spLocks noGrp="1"/>
          </p:cNvSpPr>
          <p:nvPr>
            <p:ph sz="quarter" idx="21" hasCustomPrompt="1"/>
          </p:nvPr>
        </p:nvSpPr>
        <p:spPr>
          <a:xfrm>
            <a:off x="468313" y="3810000"/>
            <a:ext cx="8207375" cy="23812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54856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4"/>
            <a:ext cx="2879725" cy="4994276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450532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58934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s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5"/>
            <a:ext cx="2879725" cy="2448049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5796137" y="3702546"/>
            <a:ext cx="2879552" cy="2488704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0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450532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2644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234" y="-34950"/>
            <a:ext cx="9216000" cy="6912000"/>
          </a:xfrm>
          <a:prstGeom prst="rect">
            <a:avLst/>
          </a:prstGeom>
        </p:spPr>
      </p:pic>
      <p:sp>
        <p:nvSpPr>
          <p:cNvPr id="2" name="Rechteck 1"/>
          <p:cNvSpPr/>
          <p:nvPr userDrawn="1"/>
        </p:nvSpPr>
        <p:spPr bwMode="auto">
          <a:xfrm>
            <a:off x="8526864" y="2772978"/>
            <a:ext cx="216024" cy="1296144"/>
          </a:xfrm>
          <a:prstGeom prst="rect">
            <a:avLst/>
          </a:prstGeom>
          <a:solidFill>
            <a:schemeClr val="tx2"/>
          </a:solidFill>
          <a:ln w="19050">
            <a:solidFill>
              <a:schemeClr val="tx2"/>
            </a:solidFill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6864" y="2420889"/>
            <a:ext cx="239907" cy="181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99946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, content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5"/>
            <a:ext cx="2879725" cy="4994275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-11074" y="3501008"/>
            <a:ext cx="926536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4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1743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26" hasCustomPrompt="1"/>
          </p:nvPr>
        </p:nvSpPr>
        <p:spPr>
          <a:xfrm>
            <a:off x="468313" y="3962400"/>
            <a:ext cx="5246687" cy="22288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197690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6588125" y="1196975"/>
            <a:ext cx="2087564" cy="4994275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68312" y="4437062"/>
            <a:ext cx="6008687" cy="1754188"/>
          </a:xfrm>
          <a:solidFill>
            <a:schemeClr val="tx2"/>
          </a:solidFill>
        </p:spPr>
        <p:txBody>
          <a:bodyPr anchor="ctr"/>
          <a:lstStyle>
            <a:lvl1pPr marL="8890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6008687" cy="26574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91081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loyees/pro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468313" y="3810000"/>
            <a:ext cx="4103687" cy="238125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 of employees</a:t>
            </a: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1" hasCustomPrompt="1"/>
          </p:nvPr>
        </p:nvSpPr>
        <p:spPr>
          <a:xfrm>
            <a:off x="4572001" y="3810000"/>
            <a:ext cx="4103687" cy="238125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 of a project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20478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187399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n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3"/>
            <a:ext cx="8207375" cy="420515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468313" y="4292600"/>
            <a:ext cx="8207375" cy="189865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2505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060726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1" y="1202306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13668" y="3501008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5"/>
            <a:ext cx="2879725" cy="2448049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5795963" y="3702546"/>
            <a:ext cx="2879725" cy="2488704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0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1743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68313" y="3962400"/>
            <a:ext cx="5246687" cy="22288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 dirty="0" smtClean="0"/>
              <a:t>© SILVER ATENA Electronic Systems Engineering GmbH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440101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pictures near bor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18487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7020272" y="1202305"/>
            <a:ext cx="2123727" cy="2226695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7020272" y="3501008"/>
            <a:ext cx="2123727" cy="2690242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1" y="1202306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13668" y="3501008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2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6465887" cy="1743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68313" y="3962400"/>
            <a:ext cx="6465887" cy="22288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051923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2" y="404813"/>
            <a:ext cx="8218487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468313" y="1216241"/>
            <a:ext cx="1970087" cy="1145959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 logo</a:t>
            </a:r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20" hasCustomPrompt="1"/>
          </p:nvPr>
        </p:nvSpPr>
        <p:spPr>
          <a:xfrm>
            <a:off x="468313" y="4543425"/>
            <a:ext cx="1970087" cy="1626556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0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2933700" y="1657350"/>
            <a:ext cx="5753100" cy="1771650"/>
          </a:xfrm>
        </p:spPr>
        <p:txBody>
          <a:bodyPr/>
          <a:lstStyle>
            <a:lvl1pPr marL="180975" indent="-180975">
              <a:buSzPct val="120000"/>
              <a:buFont typeface="Arial" panose="020B0604020202020204" pitchFamily="34" charset="0"/>
              <a:buChar char="•"/>
              <a:defRPr sz="1200" b="0">
                <a:solidFill>
                  <a:schemeClr val="tx1"/>
                </a:solidFill>
              </a:defRPr>
            </a:lvl1pPr>
            <a:lvl2pPr marL="361950" indent="-180975">
              <a:buSzPct val="90000"/>
              <a:defRPr sz="1100" b="0">
                <a:solidFill>
                  <a:schemeClr val="tx1"/>
                </a:solidFill>
              </a:defRPr>
            </a:lvl2pPr>
            <a:lvl3pPr marL="542925" indent="-180975">
              <a:defRPr sz="1050" b="0">
                <a:solidFill>
                  <a:schemeClr val="tx1"/>
                </a:solidFill>
              </a:defRPr>
            </a:lvl3pPr>
            <a:lvl4pPr>
              <a:defRPr b="0">
                <a:solidFill>
                  <a:schemeClr val="tx1"/>
                </a:solidFill>
              </a:defRPr>
            </a:lvl4pPr>
            <a:lvl5pPr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2561937" y="1219200"/>
            <a:ext cx="76200" cy="4953000"/>
          </a:xfrm>
          <a:prstGeom prst="rect">
            <a:avLst/>
          </a:prstGeom>
          <a:solidFill>
            <a:srgbClr val="AA9B73"/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2667000" y="1219200"/>
            <a:ext cx="76200" cy="49530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2514600" y="3525828"/>
            <a:ext cx="304800" cy="304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2"/>
            </a:solidFill>
          </a:ln>
        </p:spPr>
        <p:txBody>
          <a:bodyPr wrap="none" anchor="ctr" anchorCtr="0"/>
          <a:lstStyle>
            <a:lvl1pPr marL="355600" indent="0"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SERVICES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2514600" y="5164128"/>
            <a:ext cx="304800" cy="304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2"/>
            </a:solidFill>
          </a:ln>
        </p:spPr>
        <p:txBody>
          <a:bodyPr wrap="none" anchor="ctr" anchorCtr="0"/>
          <a:lstStyle>
            <a:lvl1pPr marL="355600" indent="0"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BENEFITS</a:t>
            </a:r>
          </a:p>
        </p:txBody>
      </p:sp>
      <p:sp>
        <p:nvSpPr>
          <p:cNvPr id="23" name="Content Placeholder 4"/>
          <p:cNvSpPr>
            <a:spLocks noGrp="1"/>
          </p:cNvSpPr>
          <p:nvPr>
            <p:ph sz="quarter" idx="29" hasCustomPrompt="1"/>
          </p:nvPr>
        </p:nvSpPr>
        <p:spPr>
          <a:xfrm>
            <a:off x="2924175" y="3867151"/>
            <a:ext cx="5762625" cy="1200149"/>
          </a:xfrm>
        </p:spPr>
        <p:txBody>
          <a:bodyPr/>
          <a:lstStyle>
            <a:lvl1pPr marL="180975" indent="-180975">
              <a:buSzPct val="120000"/>
              <a:buFont typeface="Arial" panose="020B0604020202020204" pitchFamily="34" charset="0"/>
              <a:buChar char="•"/>
              <a:defRPr sz="1200" b="0">
                <a:solidFill>
                  <a:schemeClr val="tx1"/>
                </a:solidFill>
              </a:defRPr>
            </a:lvl1pPr>
            <a:lvl2pPr marL="361950" indent="-180975">
              <a:buSzPct val="90000"/>
              <a:defRPr sz="1100" b="0">
                <a:solidFill>
                  <a:schemeClr val="tx1"/>
                </a:solidFill>
              </a:defRPr>
            </a:lvl2pPr>
            <a:lvl3pPr marL="542925" indent="-180975">
              <a:defRPr sz="1050" b="0">
                <a:solidFill>
                  <a:schemeClr val="tx1"/>
                </a:solidFill>
              </a:defRPr>
            </a:lvl3pPr>
            <a:lvl4pPr>
              <a:defRPr b="0">
                <a:solidFill>
                  <a:schemeClr val="tx1"/>
                </a:solidFill>
              </a:defRPr>
            </a:lvl4pPr>
            <a:lvl5pPr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</p:txBody>
      </p:sp>
      <p:sp>
        <p:nvSpPr>
          <p:cNvPr id="24" name="Content Placeholder 4"/>
          <p:cNvSpPr>
            <a:spLocks noGrp="1"/>
          </p:cNvSpPr>
          <p:nvPr>
            <p:ph sz="quarter" idx="30" hasCustomPrompt="1"/>
          </p:nvPr>
        </p:nvSpPr>
        <p:spPr>
          <a:xfrm>
            <a:off x="2924175" y="5495924"/>
            <a:ext cx="5762625" cy="665179"/>
          </a:xfrm>
        </p:spPr>
        <p:txBody>
          <a:bodyPr/>
          <a:lstStyle>
            <a:lvl1pPr marL="180975" indent="-180975">
              <a:buSzPct val="120000"/>
              <a:buFont typeface="Arial" panose="020B0604020202020204" pitchFamily="34" charset="0"/>
              <a:buChar char="•"/>
              <a:defRPr sz="1200" b="0">
                <a:solidFill>
                  <a:schemeClr val="tx1"/>
                </a:solidFill>
              </a:defRPr>
            </a:lvl1pPr>
            <a:lvl2pPr marL="361950" indent="-180975">
              <a:buSzPct val="90000"/>
              <a:defRPr sz="1100" b="0">
                <a:solidFill>
                  <a:schemeClr val="tx1"/>
                </a:solidFill>
              </a:defRPr>
            </a:lvl2pPr>
            <a:lvl3pPr marL="542925" indent="-180975">
              <a:defRPr sz="1050" b="0">
                <a:solidFill>
                  <a:schemeClr val="tx1"/>
                </a:solidFill>
              </a:defRPr>
            </a:lvl3pPr>
            <a:lvl4pPr>
              <a:defRPr b="0">
                <a:solidFill>
                  <a:schemeClr val="tx1"/>
                </a:solidFill>
              </a:defRPr>
            </a:lvl4pPr>
            <a:lvl5pPr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</p:txBody>
      </p:sp>
      <p:sp>
        <p:nvSpPr>
          <p:cNvPr id="25" name="Rectangle 24"/>
          <p:cNvSpPr/>
          <p:nvPr userDrawn="1"/>
        </p:nvSpPr>
        <p:spPr bwMode="auto">
          <a:xfrm rot="21366572">
            <a:off x="457276" y="2753843"/>
            <a:ext cx="1978991" cy="13716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76250" y="2743200"/>
            <a:ext cx="1962150" cy="1371600"/>
          </a:xfrm>
          <a:solidFill>
            <a:schemeClr val="tx2"/>
          </a:solidFill>
        </p:spPr>
        <p:txBody>
          <a:bodyPr lIns="36000" tIns="36000" rIns="72000" bIns="36000" anchor="ctr"/>
          <a:lstStyle>
            <a:lvl1pPr marL="88900" indent="0" algn="ctr">
              <a:lnSpc>
                <a:spcPct val="100000"/>
              </a:lnSpc>
              <a:spcBef>
                <a:spcPts val="300"/>
              </a:spcBef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2514600" y="1295400"/>
            <a:ext cx="304800" cy="304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2"/>
            </a:solidFill>
          </a:ln>
        </p:spPr>
        <p:txBody>
          <a:bodyPr wrap="none" anchor="ctr" anchorCtr="0"/>
          <a:lstStyle>
            <a:lvl1pPr marL="355600" indent="0"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Project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82044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68312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5" name="Rounded Rectangle 4"/>
          <p:cNvSpPr/>
          <p:nvPr userDrawn="1"/>
        </p:nvSpPr>
        <p:spPr>
          <a:xfrm>
            <a:off x="468313" y="1556792"/>
            <a:ext cx="8207375" cy="1997826"/>
          </a:xfrm>
          <a:prstGeom prst="roundRect">
            <a:avLst>
              <a:gd name="adj" fmla="val 10000"/>
            </a:avLst>
          </a:prstGeom>
          <a:noFill/>
          <a:ln>
            <a:solidFill>
              <a:schemeClr val="tx2">
                <a:alpha val="90000"/>
              </a:schemeClr>
            </a:solidFill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165712" y="1773361"/>
            <a:ext cx="2130413" cy="1583605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3521707" y="1772816"/>
            <a:ext cx="2130413" cy="1583605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5897971" y="1772816"/>
            <a:ext cx="2130413" cy="1583605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Round Same Side Corner Rectangle 6"/>
          <p:cNvSpPr/>
          <p:nvPr userDrawn="1"/>
        </p:nvSpPr>
        <p:spPr>
          <a:xfrm>
            <a:off x="1226004" y="3497461"/>
            <a:ext cx="1995664" cy="206278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9568" tIns="99568" rIns="99568" bIns="99568" numCol="1" spcCol="1270" anchor="t" anchorCtr="0">
            <a:noAutofit/>
          </a:bodyPr>
          <a:lstStyle/>
          <a:p>
            <a:pPr marL="0" indent="0" algn="ctr" defTabSz="622300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enim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ad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veniam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72%  </a:t>
            </a:r>
            <a:r>
              <a:rPr lang="fr-FR" sz="1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quis</a:t>
            </a:r>
            <a:r>
              <a:rPr lang="fr-FR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nostrud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exercitation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ullamco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laboris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nisi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aliquip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commodo</a:t>
            </a:r>
            <a:endParaRPr lang="fr-FR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defTabSz="622300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None/>
            </a:pPr>
            <a:endParaRPr lang="fr-FR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defTabSz="622300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800" kern="12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15" name="Round Same Side Corner Rectangle 14"/>
          <p:cNvSpPr/>
          <p:nvPr/>
        </p:nvSpPr>
        <p:spPr>
          <a:xfrm rot="10800000">
            <a:off x="1160608" y="3429000"/>
            <a:ext cx="2126456" cy="2162324"/>
          </a:xfrm>
          <a:prstGeom prst="round2SameRect">
            <a:avLst>
              <a:gd name="adj1" fmla="val 10500"/>
              <a:gd name="adj2" fmla="val 0"/>
            </a:avLst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Round Same Side Corner Rectangle 17"/>
          <p:cNvSpPr/>
          <p:nvPr/>
        </p:nvSpPr>
        <p:spPr>
          <a:xfrm rot="10800000">
            <a:off x="3499713" y="3429000"/>
            <a:ext cx="2126456" cy="2160239"/>
          </a:xfrm>
          <a:prstGeom prst="round2SameRect">
            <a:avLst>
              <a:gd name="adj1" fmla="val 10500"/>
              <a:gd name="adj2" fmla="val 0"/>
            </a:avLst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Round Same Side Corner Rectangle 20"/>
          <p:cNvSpPr/>
          <p:nvPr/>
        </p:nvSpPr>
        <p:spPr>
          <a:xfrm rot="10800000">
            <a:off x="5847873" y="3429000"/>
            <a:ext cx="2126456" cy="2160239"/>
          </a:xfrm>
          <a:prstGeom prst="round2SameRect">
            <a:avLst>
              <a:gd name="adj1" fmla="val 10500"/>
              <a:gd name="adj2" fmla="val 0"/>
            </a:avLst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Text Placeholder 30"/>
          <p:cNvSpPr>
            <a:spLocks noGrp="1"/>
          </p:cNvSpPr>
          <p:nvPr>
            <p:ph type="body" sz="quarter" idx="20" hasCustomPrompt="1"/>
          </p:nvPr>
        </p:nvSpPr>
        <p:spPr>
          <a:xfrm>
            <a:off x="1226004" y="3497461"/>
            <a:ext cx="1995034" cy="1660327"/>
          </a:xfr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32" name="Text Placeholder 30"/>
          <p:cNvSpPr>
            <a:spLocks noGrp="1"/>
          </p:cNvSpPr>
          <p:nvPr>
            <p:ph type="body" sz="quarter" idx="21" hasCustomPrompt="1"/>
          </p:nvPr>
        </p:nvSpPr>
        <p:spPr>
          <a:xfrm>
            <a:off x="3581400" y="3505200"/>
            <a:ext cx="1978887" cy="1636270"/>
          </a:xfr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33" name="Text Placeholder 30"/>
          <p:cNvSpPr>
            <a:spLocks noGrp="1"/>
          </p:cNvSpPr>
          <p:nvPr>
            <p:ph type="body" sz="quarter" idx="22" hasCustomPrompt="1"/>
          </p:nvPr>
        </p:nvSpPr>
        <p:spPr>
          <a:xfrm>
            <a:off x="5943601" y="3497461"/>
            <a:ext cx="1962150" cy="1659731"/>
          </a:xfr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3" hasCustomPrompt="1"/>
          </p:nvPr>
        </p:nvSpPr>
        <p:spPr>
          <a:xfrm>
            <a:off x="1691680" y="5120928"/>
            <a:ext cx="1080120" cy="468312"/>
          </a:xfrm>
        </p:spPr>
        <p:txBody>
          <a:bodyPr anchor="ctr"/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36" name="Text Placeholder 34"/>
          <p:cNvSpPr>
            <a:spLocks noGrp="1"/>
          </p:cNvSpPr>
          <p:nvPr>
            <p:ph type="body" sz="quarter" idx="24" hasCustomPrompt="1"/>
          </p:nvPr>
        </p:nvSpPr>
        <p:spPr>
          <a:xfrm>
            <a:off x="4067944" y="5120928"/>
            <a:ext cx="1080120" cy="468312"/>
          </a:xfrm>
        </p:spPr>
        <p:txBody>
          <a:bodyPr anchor="ctr"/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37" name="Text Placeholder 34"/>
          <p:cNvSpPr>
            <a:spLocks noGrp="1"/>
          </p:cNvSpPr>
          <p:nvPr>
            <p:ph type="body" sz="quarter" idx="25" hasCustomPrompt="1"/>
          </p:nvPr>
        </p:nvSpPr>
        <p:spPr>
          <a:xfrm>
            <a:off x="6372200" y="5120928"/>
            <a:ext cx="1080120" cy="468312"/>
          </a:xfrm>
        </p:spPr>
        <p:txBody>
          <a:bodyPr anchor="ctr"/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GB" dirty="0" smtClean="0"/>
              <a:t>© SILVER ATENA Electronic Systems Engineering GmbH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0022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fig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 rot="21407071">
            <a:off x="469638" y="1146531"/>
            <a:ext cx="1940155" cy="506236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68312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468313" y="1196975"/>
            <a:ext cx="1943100" cy="4968875"/>
          </a:xfrm>
          <a:solidFill>
            <a:schemeClr val="tx2"/>
          </a:solidFill>
        </p:spPr>
        <p:txBody>
          <a:bodyPr/>
          <a:lstStyle>
            <a:lvl1pPr marL="88900" indent="0">
              <a:buNone/>
              <a:defRPr>
                <a:solidFill>
                  <a:schemeClr val="bg1"/>
                </a:solidFill>
              </a:defRPr>
            </a:lvl1pPr>
            <a:lvl2pPr marL="88900" indent="0"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Key figures</a:t>
            </a:r>
          </a:p>
          <a:p>
            <a:pPr lvl="1"/>
            <a:r>
              <a:rPr lang="en-US" dirty="0"/>
              <a:t> Content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2667000" y="1196975"/>
            <a:ext cx="6008688" cy="49942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009675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y: First Page of the Sec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3923928" y="3140968"/>
            <a:ext cx="4896222" cy="432544"/>
          </a:xfrm>
          <a:noFill/>
        </p:spPr>
        <p:txBody>
          <a:bodyPr anchor="ctr"/>
          <a:lstStyle>
            <a:lvl1pPr marL="0" indent="0" algn="l">
              <a:buNone/>
              <a:defRPr sz="2800" b="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of the section</a:t>
            </a:r>
          </a:p>
        </p:txBody>
      </p:sp>
      <p:pic>
        <p:nvPicPr>
          <p:cNvPr id="4" name="Picture 2" descr="F:\40_Corporate Design\01_Logo\Windhose\watermark\Windhose_neu_Watermark_white_10%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0" t="4762" r="13286" b="33787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804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oana.s ellipse\Desktop\ultima pag alba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1" y="-34950"/>
            <a:ext cx="9215999" cy="69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 userDrawn="1"/>
        </p:nvSpPr>
        <p:spPr bwMode="auto">
          <a:xfrm>
            <a:off x="8526864" y="2772978"/>
            <a:ext cx="216024" cy="1296144"/>
          </a:xfrm>
          <a:prstGeom prst="rect">
            <a:avLst/>
          </a:prstGeom>
          <a:solidFill>
            <a:schemeClr val="bg1"/>
          </a:solidFill>
          <a:ln w="19050"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4896" y="2420888"/>
            <a:ext cx="237992" cy="1806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90478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545" y="404814"/>
            <a:ext cx="8208144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980729"/>
            <a:ext cx="8207375" cy="5210522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714987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ay: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545" y="404814"/>
            <a:ext cx="8208144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450532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964969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itle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981" y="3356992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15906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2" name="Content Placeholder 4"/>
          <p:cNvSpPr>
            <a:spLocks noGrp="1"/>
          </p:cNvSpPr>
          <p:nvPr>
            <p:ph sz="quarter" idx="21" hasCustomPrompt="1"/>
          </p:nvPr>
        </p:nvSpPr>
        <p:spPr>
          <a:xfrm>
            <a:off x="468313" y="3810000"/>
            <a:ext cx="8207375" cy="23812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 smtClean="0"/>
              <a:t>© SILVER ATENA Electronic Systems Engineering GmbH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799612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itle, pictur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4"/>
            <a:ext cx="2879725" cy="4994276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450532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 smtClean="0"/>
              <a:t>© SILVER ATENA Electronic Systems Engineering GmbH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47386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itle, pictures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5"/>
            <a:ext cx="2879725" cy="2448049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5796137" y="3702546"/>
            <a:ext cx="2879552" cy="2488704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0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450532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1" name="Fußzeilenplatzhalter 2"/>
          <p:cNvSpPr>
            <a:spLocks noGrp="1"/>
          </p:cNvSpPr>
          <p:nvPr>
            <p:ph type="ftr" sz="quarter" idx="20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de-DE" dirty="0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21"/>
          </p:nvPr>
        </p:nvSpPr>
        <p:spPr>
          <a:xfrm>
            <a:off x="395536" y="6376243"/>
            <a:ext cx="2057400" cy="365125"/>
          </a:xfrm>
        </p:spPr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165112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itles, content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5"/>
            <a:ext cx="2879725" cy="4994275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-11074" y="3501008"/>
            <a:ext cx="926536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1743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26" hasCustomPrompt="1"/>
          </p:nvPr>
        </p:nvSpPr>
        <p:spPr>
          <a:xfrm>
            <a:off x="468313" y="3962400"/>
            <a:ext cx="5246687" cy="22288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20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de-DE" dirty="0"/>
          </a:p>
        </p:txBody>
      </p:sp>
      <p:sp>
        <p:nvSpPr>
          <p:cNvPr id="10" name="Foliennummernplatzhalter 3"/>
          <p:cNvSpPr>
            <a:spLocks noGrp="1"/>
          </p:cNvSpPr>
          <p:nvPr>
            <p:ph type="sldNum" sz="quarter" idx="21"/>
          </p:nvPr>
        </p:nvSpPr>
        <p:spPr>
          <a:xfrm>
            <a:off x="395536" y="6376243"/>
            <a:ext cx="2057400" cy="365125"/>
          </a:xfrm>
        </p:spPr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011096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6588125" y="1196975"/>
            <a:ext cx="2087564" cy="4994275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68312" y="4437062"/>
            <a:ext cx="6008687" cy="1754188"/>
          </a:xfrm>
          <a:solidFill>
            <a:schemeClr val="bg2"/>
          </a:solidFill>
        </p:spPr>
        <p:txBody>
          <a:bodyPr anchor="ctr"/>
          <a:lstStyle>
            <a:lvl1pPr marL="8890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9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6008687" cy="26574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0" name="Fußzeilenplatzhalter 2"/>
          <p:cNvSpPr>
            <a:spLocks noGrp="1"/>
          </p:cNvSpPr>
          <p:nvPr>
            <p:ph type="ftr" sz="quarter" idx="20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de-DE" dirty="0"/>
          </a:p>
        </p:txBody>
      </p:sp>
      <p:sp>
        <p:nvSpPr>
          <p:cNvPr id="13" name="Foliennummernplatzhalter 3"/>
          <p:cNvSpPr>
            <a:spLocks noGrp="1"/>
          </p:cNvSpPr>
          <p:nvPr>
            <p:ph type="sldNum" sz="quarter" idx="21"/>
          </p:nvPr>
        </p:nvSpPr>
        <p:spPr>
          <a:xfrm>
            <a:off x="395536" y="6376243"/>
            <a:ext cx="2057400" cy="365125"/>
          </a:xfrm>
        </p:spPr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607728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Employees/pro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468313" y="3810000"/>
            <a:ext cx="4103687" cy="238125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 of employees</a:t>
            </a: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1" hasCustomPrompt="1"/>
          </p:nvPr>
        </p:nvSpPr>
        <p:spPr>
          <a:xfrm>
            <a:off x="4572001" y="3810000"/>
            <a:ext cx="4103687" cy="2381250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 of a project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20478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22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de-DE" dirty="0"/>
          </a:p>
        </p:txBody>
      </p:sp>
      <p:sp>
        <p:nvSpPr>
          <p:cNvPr id="10" name="Foliennummernplatzhalter 3"/>
          <p:cNvSpPr>
            <a:spLocks noGrp="1"/>
          </p:cNvSpPr>
          <p:nvPr>
            <p:ph type="sldNum" sz="quarter" idx="23"/>
          </p:nvPr>
        </p:nvSpPr>
        <p:spPr>
          <a:xfrm>
            <a:off x="395536" y="6376243"/>
            <a:ext cx="2057400" cy="365125"/>
          </a:xfrm>
        </p:spPr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408312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Lon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3"/>
            <a:ext cx="8207375" cy="420515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468313" y="4292600"/>
            <a:ext cx="8207375" cy="1898650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2505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20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de-DE" dirty="0"/>
          </a:p>
        </p:txBody>
      </p:sp>
      <p:sp>
        <p:nvSpPr>
          <p:cNvPr id="11" name="Foliennummernplatzhalter 3"/>
          <p:cNvSpPr>
            <a:spLocks noGrp="1"/>
          </p:cNvSpPr>
          <p:nvPr>
            <p:ph type="sldNum" sz="quarter" idx="21"/>
          </p:nvPr>
        </p:nvSpPr>
        <p:spPr>
          <a:xfrm>
            <a:off x="395536" y="6376243"/>
            <a:ext cx="2057400" cy="365125"/>
          </a:xfrm>
        </p:spPr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446221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itle, content,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1" y="1202306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13668" y="3501008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5"/>
            <a:ext cx="2879725" cy="2448049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5795963" y="3702546"/>
            <a:ext cx="2879725" cy="2488704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0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1743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68313" y="3962400"/>
            <a:ext cx="5246687" cy="22288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5" name="Fußzeilenplatzhalter 2"/>
          <p:cNvSpPr>
            <a:spLocks noGrp="1"/>
          </p:cNvSpPr>
          <p:nvPr>
            <p:ph type="ftr" sz="quarter" idx="20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de-DE" dirty="0"/>
          </a:p>
        </p:txBody>
      </p:sp>
      <p:sp>
        <p:nvSpPr>
          <p:cNvPr id="16" name="Foliennummernplatzhalter 3"/>
          <p:cNvSpPr>
            <a:spLocks noGrp="1"/>
          </p:cNvSpPr>
          <p:nvPr>
            <p:ph type="sldNum" sz="quarter" idx="24"/>
          </p:nvPr>
        </p:nvSpPr>
        <p:spPr>
          <a:xfrm>
            <a:off x="395536" y="6376243"/>
            <a:ext cx="2057400" cy="365125"/>
          </a:xfrm>
        </p:spPr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4182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rst Page of the Sectio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oana.s ellipse\Desktop\yrry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71600" y="228600"/>
            <a:ext cx="7772400" cy="639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3923928" y="3140968"/>
            <a:ext cx="4896222" cy="432544"/>
          </a:xfrm>
          <a:noFill/>
        </p:spPr>
        <p:txBody>
          <a:bodyPr anchor="ctr"/>
          <a:lstStyle>
            <a:lvl1pPr marL="0" indent="0" algn="l">
              <a:buNone/>
              <a:defRPr sz="2800" b="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of the section</a:t>
            </a:r>
          </a:p>
        </p:txBody>
      </p:sp>
    </p:spTree>
    <p:extLst>
      <p:ext uri="{BB962C8B-B14F-4D97-AF65-F5344CB8AC3E}">
        <p14:creationId xmlns:p14="http://schemas.microsoft.com/office/powerpoint/2010/main" val="335056947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itle, content, pictures near bor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18487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7020272" y="1202305"/>
            <a:ext cx="2123727" cy="2226695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7020272" y="3501008"/>
            <a:ext cx="2123727" cy="2690242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1" y="1202306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13668" y="3501008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2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6465887" cy="1743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68313" y="3962400"/>
            <a:ext cx="6465887" cy="22288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1" name="Fußzeilenplatzhalter 2"/>
          <p:cNvSpPr>
            <a:spLocks noGrp="1"/>
          </p:cNvSpPr>
          <p:nvPr>
            <p:ph type="ftr" sz="quarter" idx="20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de-DE" dirty="0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24"/>
          </p:nvPr>
        </p:nvSpPr>
        <p:spPr>
          <a:xfrm>
            <a:off x="395536" y="6376243"/>
            <a:ext cx="2057400" cy="365125"/>
          </a:xfrm>
        </p:spPr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296967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Referenc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2" y="404813"/>
            <a:ext cx="8218487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468313" y="1216241"/>
            <a:ext cx="1970087" cy="1145959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 logo</a:t>
            </a:r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20" hasCustomPrompt="1"/>
          </p:nvPr>
        </p:nvSpPr>
        <p:spPr>
          <a:xfrm>
            <a:off x="468313" y="4543425"/>
            <a:ext cx="1970087" cy="1626556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0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2933700" y="1657350"/>
            <a:ext cx="5753100" cy="1771650"/>
          </a:xfrm>
        </p:spPr>
        <p:txBody>
          <a:bodyPr/>
          <a:lstStyle>
            <a:lvl1pPr marL="180975" indent="-180975">
              <a:buSzPct val="120000"/>
              <a:buFont typeface="Arial" panose="020B0604020202020204" pitchFamily="34" charset="0"/>
              <a:buChar char="•"/>
              <a:defRPr sz="1200" b="0">
                <a:solidFill>
                  <a:schemeClr val="tx1"/>
                </a:solidFill>
              </a:defRPr>
            </a:lvl1pPr>
            <a:lvl2pPr marL="361950" indent="-180975">
              <a:buSzPct val="90000"/>
              <a:defRPr sz="1100" b="0">
                <a:solidFill>
                  <a:schemeClr val="tx1"/>
                </a:solidFill>
              </a:defRPr>
            </a:lvl2pPr>
            <a:lvl3pPr marL="542925" indent="-180975">
              <a:defRPr sz="1050" b="0">
                <a:solidFill>
                  <a:schemeClr val="tx1"/>
                </a:solidFill>
              </a:defRPr>
            </a:lvl3pPr>
            <a:lvl4pPr>
              <a:defRPr b="0">
                <a:solidFill>
                  <a:schemeClr val="tx1"/>
                </a:solidFill>
              </a:defRPr>
            </a:lvl4pPr>
            <a:lvl5pPr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2561937" y="1219200"/>
            <a:ext cx="76200" cy="4953000"/>
          </a:xfrm>
          <a:prstGeom prst="rect">
            <a:avLst/>
          </a:prstGeom>
          <a:solidFill>
            <a:srgbClr val="AA9B73"/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2667000" y="1219200"/>
            <a:ext cx="76200" cy="49530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2514600" y="3525828"/>
            <a:ext cx="304800" cy="304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2"/>
            </a:solidFill>
          </a:ln>
        </p:spPr>
        <p:txBody>
          <a:bodyPr wrap="none" anchor="ctr" anchorCtr="0"/>
          <a:lstStyle>
            <a:lvl1pPr marL="355600" indent="0">
              <a:buNone/>
              <a:defRPr sz="1200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SERVICES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2514600" y="5164128"/>
            <a:ext cx="304800" cy="304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2"/>
            </a:solidFill>
          </a:ln>
        </p:spPr>
        <p:txBody>
          <a:bodyPr wrap="none" anchor="ctr" anchorCtr="0"/>
          <a:lstStyle>
            <a:lvl1pPr marL="355600" indent="0">
              <a:buNone/>
              <a:defRPr sz="1200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BENEFITS</a:t>
            </a:r>
          </a:p>
        </p:txBody>
      </p:sp>
      <p:sp>
        <p:nvSpPr>
          <p:cNvPr id="23" name="Content Placeholder 4"/>
          <p:cNvSpPr>
            <a:spLocks noGrp="1"/>
          </p:cNvSpPr>
          <p:nvPr>
            <p:ph sz="quarter" idx="29" hasCustomPrompt="1"/>
          </p:nvPr>
        </p:nvSpPr>
        <p:spPr>
          <a:xfrm>
            <a:off x="2924175" y="3867151"/>
            <a:ext cx="5762625" cy="1200149"/>
          </a:xfrm>
        </p:spPr>
        <p:txBody>
          <a:bodyPr/>
          <a:lstStyle>
            <a:lvl1pPr marL="180975" indent="-180975">
              <a:buSzPct val="120000"/>
              <a:buFont typeface="Arial" panose="020B0604020202020204" pitchFamily="34" charset="0"/>
              <a:buChar char="•"/>
              <a:defRPr sz="1200" b="0">
                <a:solidFill>
                  <a:schemeClr val="tx1"/>
                </a:solidFill>
              </a:defRPr>
            </a:lvl1pPr>
            <a:lvl2pPr marL="361950" indent="-180975">
              <a:buSzPct val="90000"/>
              <a:defRPr sz="1100" b="0">
                <a:solidFill>
                  <a:schemeClr val="tx1"/>
                </a:solidFill>
              </a:defRPr>
            </a:lvl2pPr>
            <a:lvl3pPr marL="542925" indent="-180975">
              <a:defRPr sz="1050" b="0">
                <a:solidFill>
                  <a:schemeClr val="tx1"/>
                </a:solidFill>
              </a:defRPr>
            </a:lvl3pPr>
            <a:lvl4pPr>
              <a:defRPr b="0">
                <a:solidFill>
                  <a:schemeClr val="tx1"/>
                </a:solidFill>
              </a:defRPr>
            </a:lvl4pPr>
            <a:lvl5pPr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</p:txBody>
      </p:sp>
      <p:sp>
        <p:nvSpPr>
          <p:cNvPr id="24" name="Content Placeholder 4"/>
          <p:cNvSpPr>
            <a:spLocks noGrp="1"/>
          </p:cNvSpPr>
          <p:nvPr>
            <p:ph sz="quarter" idx="30" hasCustomPrompt="1"/>
          </p:nvPr>
        </p:nvSpPr>
        <p:spPr>
          <a:xfrm>
            <a:off x="2924175" y="5495924"/>
            <a:ext cx="5762625" cy="665179"/>
          </a:xfrm>
        </p:spPr>
        <p:txBody>
          <a:bodyPr/>
          <a:lstStyle>
            <a:lvl1pPr marL="180975" indent="-180975">
              <a:buSzPct val="120000"/>
              <a:buFont typeface="Arial" panose="020B0604020202020204" pitchFamily="34" charset="0"/>
              <a:buChar char="•"/>
              <a:defRPr sz="1200" b="0">
                <a:solidFill>
                  <a:schemeClr val="tx1"/>
                </a:solidFill>
              </a:defRPr>
            </a:lvl1pPr>
            <a:lvl2pPr marL="361950" indent="-180975">
              <a:buSzPct val="90000"/>
              <a:defRPr sz="1100" b="0">
                <a:solidFill>
                  <a:schemeClr val="tx1"/>
                </a:solidFill>
              </a:defRPr>
            </a:lvl2pPr>
            <a:lvl3pPr marL="542925" indent="-180975">
              <a:defRPr sz="1050" b="0">
                <a:solidFill>
                  <a:schemeClr val="tx1"/>
                </a:solidFill>
              </a:defRPr>
            </a:lvl3pPr>
            <a:lvl4pPr>
              <a:defRPr b="0">
                <a:solidFill>
                  <a:schemeClr val="tx1"/>
                </a:solidFill>
              </a:defRPr>
            </a:lvl4pPr>
            <a:lvl5pPr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</p:txBody>
      </p:sp>
      <p:sp>
        <p:nvSpPr>
          <p:cNvPr id="25" name="Rectangle 24"/>
          <p:cNvSpPr/>
          <p:nvPr userDrawn="1"/>
        </p:nvSpPr>
        <p:spPr bwMode="auto">
          <a:xfrm rot="21366572">
            <a:off x="457276" y="2753843"/>
            <a:ext cx="1978991" cy="13716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76250" y="2743200"/>
            <a:ext cx="1962150" cy="1371600"/>
          </a:xfrm>
          <a:solidFill>
            <a:schemeClr val="bg2"/>
          </a:solidFill>
        </p:spPr>
        <p:txBody>
          <a:bodyPr lIns="36000" tIns="36000" rIns="72000" bIns="36000" anchor="ctr"/>
          <a:lstStyle>
            <a:lvl1pPr marL="88900" indent="0" algn="ctr">
              <a:lnSpc>
                <a:spcPct val="100000"/>
              </a:lnSpc>
              <a:spcBef>
                <a:spcPts val="300"/>
              </a:spcBef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2514600" y="1295400"/>
            <a:ext cx="304800" cy="304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2"/>
            </a:solidFill>
          </a:ln>
        </p:spPr>
        <p:txBody>
          <a:bodyPr wrap="none" anchor="ctr" anchorCtr="0"/>
          <a:lstStyle>
            <a:lvl1pPr marL="355600" indent="0">
              <a:buNone/>
              <a:defRPr sz="1200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Project</a:t>
            </a:r>
          </a:p>
        </p:txBody>
      </p:sp>
      <p:sp>
        <p:nvSpPr>
          <p:cNvPr id="17" name="Fußzeilenplatzhalter 2"/>
          <p:cNvSpPr>
            <a:spLocks noGrp="1"/>
          </p:cNvSpPr>
          <p:nvPr>
            <p:ph type="ftr" sz="quarter" idx="32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de-DE" dirty="0"/>
          </a:p>
        </p:txBody>
      </p:sp>
      <p:sp>
        <p:nvSpPr>
          <p:cNvPr id="18" name="Foliennummernplatzhalter 3"/>
          <p:cNvSpPr>
            <a:spLocks noGrp="1"/>
          </p:cNvSpPr>
          <p:nvPr>
            <p:ph type="sldNum" sz="quarter" idx="21"/>
          </p:nvPr>
        </p:nvSpPr>
        <p:spPr>
          <a:xfrm>
            <a:off x="395536" y="6376243"/>
            <a:ext cx="2057400" cy="365125"/>
          </a:xfrm>
        </p:spPr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2569130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Sch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68312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5" name="Rounded Rectangle 4"/>
          <p:cNvSpPr/>
          <p:nvPr userDrawn="1"/>
        </p:nvSpPr>
        <p:spPr>
          <a:xfrm>
            <a:off x="468313" y="1556792"/>
            <a:ext cx="8207375" cy="1997826"/>
          </a:xfrm>
          <a:prstGeom prst="roundRect">
            <a:avLst>
              <a:gd name="adj" fmla="val 10000"/>
            </a:avLst>
          </a:prstGeom>
          <a:noFill/>
          <a:ln>
            <a:solidFill>
              <a:schemeClr val="bg2">
                <a:alpha val="90000"/>
              </a:schemeClr>
            </a:solidFill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165712" y="1773361"/>
            <a:ext cx="2130413" cy="1583605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3521707" y="1772816"/>
            <a:ext cx="2130413" cy="1583605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5897971" y="1772816"/>
            <a:ext cx="2130413" cy="1583605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Round Same Side Corner Rectangle 6"/>
          <p:cNvSpPr/>
          <p:nvPr userDrawn="1"/>
        </p:nvSpPr>
        <p:spPr>
          <a:xfrm>
            <a:off x="1226004" y="3497461"/>
            <a:ext cx="1995664" cy="206278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9568" tIns="99568" rIns="99568" bIns="99568" numCol="1" spcCol="1270" anchor="t" anchorCtr="0">
            <a:noAutofit/>
          </a:bodyPr>
          <a:lstStyle/>
          <a:p>
            <a:pPr marL="0" indent="0" algn="ctr" defTabSz="622300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enim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ad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veniam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72%  </a:t>
            </a:r>
            <a:r>
              <a:rPr lang="fr-FR" sz="1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quis</a:t>
            </a:r>
            <a:r>
              <a:rPr lang="fr-FR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nostrud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exercitation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ullamco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laboris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nisi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aliquip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commodo</a:t>
            </a:r>
            <a:endParaRPr lang="fr-FR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defTabSz="622300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None/>
            </a:pPr>
            <a:endParaRPr lang="fr-FR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defTabSz="622300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800" kern="12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15" name="Round Same Side Corner Rectangle 14"/>
          <p:cNvSpPr/>
          <p:nvPr/>
        </p:nvSpPr>
        <p:spPr>
          <a:xfrm rot="10800000">
            <a:off x="1160608" y="3429000"/>
            <a:ext cx="2126456" cy="2162324"/>
          </a:xfrm>
          <a:prstGeom prst="round2SameRect">
            <a:avLst>
              <a:gd name="adj1" fmla="val 10500"/>
              <a:gd name="adj2" fmla="val 0"/>
            </a:avLst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Round Same Side Corner Rectangle 17"/>
          <p:cNvSpPr/>
          <p:nvPr/>
        </p:nvSpPr>
        <p:spPr>
          <a:xfrm rot="10800000">
            <a:off x="3499713" y="3429000"/>
            <a:ext cx="2126456" cy="2160239"/>
          </a:xfrm>
          <a:prstGeom prst="round2SameRect">
            <a:avLst>
              <a:gd name="adj1" fmla="val 10500"/>
              <a:gd name="adj2" fmla="val 0"/>
            </a:avLst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Round Same Side Corner Rectangle 20"/>
          <p:cNvSpPr/>
          <p:nvPr/>
        </p:nvSpPr>
        <p:spPr>
          <a:xfrm rot="10800000">
            <a:off x="5847873" y="3429000"/>
            <a:ext cx="2126456" cy="2160239"/>
          </a:xfrm>
          <a:prstGeom prst="round2SameRect">
            <a:avLst>
              <a:gd name="adj1" fmla="val 10500"/>
              <a:gd name="adj2" fmla="val 0"/>
            </a:avLst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Text Placeholder 30"/>
          <p:cNvSpPr>
            <a:spLocks noGrp="1"/>
          </p:cNvSpPr>
          <p:nvPr>
            <p:ph type="body" sz="quarter" idx="20" hasCustomPrompt="1"/>
          </p:nvPr>
        </p:nvSpPr>
        <p:spPr>
          <a:xfrm>
            <a:off x="1226004" y="3497461"/>
            <a:ext cx="1995034" cy="1660327"/>
          </a:xfr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32" name="Text Placeholder 30"/>
          <p:cNvSpPr>
            <a:spLocks noGrp="1"/>
          </p:cNvSpPr>
          <p:nvPr>
            <p:ph type="body" sz="quarter" idx="21" hasCustomPrompt="1"/>
          </p:nvPr>
        </p:nvSpPr>
        <p:spPr>
          <a:xfrm>
            <a:off x="3581400" y="3505200"/>
            <a:ext cx="1978887" cy="1636270"/>
          </a:xfr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33" name="Text Placeholder 30"/>
          <p:cNvSpPr>
            <a:spLocks noGrp="1"/>
          </p:cNvSpPr>
          <p:nvPr>
            <p:ph type="body" sz="quarter" idx="22" hasCustomPrompt="1"/>
          </p:nvPr>
        </p:nvSpPr>
        <p:spPr>
          <a:xfrm>
            <a:off x="5943601" y="3497461"/>
            <a:ext cx="1962150" cy="1659731"/>
          </a:xfr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3" hasCustomPrompt="1"/>
          </p:nvPr>
        </p:nvSpPr>
        <p:spPr>
          <a:xfrm>
            <a:off x="1691680" y="5120928"/>
            <a:ext cx="1080120" cy="468312"/>
          </a:xfrm>
        </p:spPr>
        <p:txBody>
          <a:bodyPr anchor="ctr"/>
          <a:lstStyle>
            <a:lvl1pPr marL="0" indent="0" algn="ctr">
              <a:buNone/>
              <a:defRPr sz="3200">
                <a:solidFill>
                  <a:schemeClr val="bg2"/>
                </a:solidFill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36" name="Text Placeholder 34"/>
          <p:cNvSpPr>
            <a:spLocks noGrp="1"/>
          </p:cNvSpPr>
          <p:nvPr>
            <p:ph type="body" sz="quarter" idx="24" hasCustomPrompt="1"/>
          </p:nvPr>
        </p:nvSpPr>
        <p:spPr>
          <a:xfrm>
            <a:off x="4067944" y="5120928"/>
            <a:ext cx="1080120" cy="468312"/>
          </a:xfrm>
        </p:spPr>
        <p:txBody>
          <a:bodyPr anchor="ctr"/>
          <a:lstStyle>
            <a:lvl1pPr marL="0" indent="0" algn="ctr">
              <a:buNone/>
              <a:defRPr sz="3200">
                <a:solidFill>
                  <a:schemeClr val="bg2"/>
                </a:solidFill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37" name="Text Placeholder 34"/>
          <p:cNvSpPr>
            <a:spLocks noGrp="1"/>
          </p:cNvSpPr>
          <p:nvPr>
            <p:ph type="body" sz="quarter" idx="25" hasCustomPrompt="1"/>
          </p:nvPr>
        </p:nvSpPr>
        <p:spPr>
          <a:xfrm>
            <a:off x="6372200" y="5120928"/>
            <a:ext cx="1080120" cy="468312"/>
          </a:xfrm>
        </p:spPr>
        <p:txBody>
          <a:bodyPr anchor="ctr"/>
          <a:lstStyle>
            <a:lvl1pPr marL="0" indent="0" algn="ctr">
              <a:buNone/>
              <a:defRPr sz="3200">
                <a:solidFill>
                  <a:schemeClr val="bg2"/>
                </a:solidFill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20" name="Fußzeilenplatzhalter 2"/>
          <p:cNvSpPr>
            <a:spLocks noGrp="1"/>
          </p:cNvSpPr>
          <p:nvPr>
            <p:ph type="ftr" sz="quarter" idx="26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de-DE" dirty="0"/>
          </a:p>
        </p:txBody>
      </p:sp>
      <p:sp>
        <p:nvSpPr>
          <p:cNvPr id="22" name="Foliennummernplatzhalter 3"/>
          <p:cNvSpPr>
            <a:spLocks noGrp="1"/>
          </p:cNvSpPr>
          <p:nvPr>
            <p:ph type="sldNum" sz="quarter" idx="27"/>
          </p:nvPr>
        </p:nvSpPr>
        <p:spPr>
          <a:xfrm>
            <a:off x="395536" y="6376243"/>
            <a:ext cx="2057400" cy="365125"/>
          </a:xfrm>
        </p:spPr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624567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Key fig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 rot="21407071">
            <a:off x="469638" y="1146531"/>
            <a:ext cx="1940155" cy="506236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68312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468313" y="1196975"/>
            <a:ext cx="1943100" cy="4968875"/>
          </a:xfrm>
          <a:solidFill>
            <a:schemeClr val="bg2"/>
          </a:solidFill>
        </p:spPr>
        <p:txBody>
          <a:bodyPr/>
          <a:lstStyle>
            <a:lvl1pPr marL="88900" indent="0">
              <a:buNone/>
              <a:defRPr>
                <a:solidFill>
                  <a:schemeClr val="bg1"/>
                </a:solidFill>
              </a:defRPr>
            </a:lvl1pPr>
            <a:lvl2pPr marL="88900" indent="0"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Key figures</a:t>
            </a:r>
          </a:p>
          <a:p>
            <a:pPr lvl="1"/>
            <a:r>
              <a:rPr lang="en-US" dirty="0"/>
              <a:t> Content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2667000" y="1196975"/>
            <a:ext cx="6008688" cy="49942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20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en-GB" dirty="0" smtClean="0"/>
              <a:t>© SILVER ATENA Electronic Systems Engineering GmbH</a:t>
            </a:r>
            <a:endParaRPr lang="de-DE" dirty="0"/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21"/>
          </p:nvPr>
        </p:nvSpPr>
        <p:spPr>
          <a:xfrm>
            <a:off x="395536" y="6376243"/>
            <a:ext cx="2057400" cy="365125"/>
          </a:xfrm>
        </p:spPr>
        <p:txBody>
          <a:bodyPr/>
          <a:lstStyle/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155212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rst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900" y="-44475"/>
            <a:ext cx="9216000" cy="6912000"/>
          </a:xfrm>
          <a:prstGeom prst="rect">
            <a:avLst/>
          </a:prstGeom>
        </p:spPr>
      </p:pic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809329" y="6400800"/>
            <a:ext cx="2610544" cy="229530"/>
          </a:xfrm>
        </p:spPr>
        <p:txBody>
          <a:bodyPr/>
          <a:lstStyle>
            <a:lvl1pPr marL="0" indent="0">
              <a:buNone/>
              <a:defRPr sz="12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9" y="3644900"/>
            <a:ext cx="5878511" cy="469900"/>
          </a:xfrm>
        </p:spPr>
        <p:txBody>
          <a:bodyPr/>
          <a:lstStyle>
            <a:lvl1pPr marL="0" indent="0">
              <a:buNone/>
              <a:defRPr sz="24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My document’s title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827089" y="4140696"/>
            <a:ext cx="5878511" cy="431304"/>
          </a:xfrm>
        </p:spPr>
        <p:txBody>
          <a:bodyPr/>
          <a:lstStyle>
            <a:lvl1pPr marL="0" indent="0">
              <a:buNone/>
              <a:defRPr sz="1800" b="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My document’s subtitle </a:t>
            </a: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1564" y="5626178"/>
            <a:ext cx="3538728" cy="629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20402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rst Page-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575" y="-47625"/>
            <a:ext cx="9216000" cy="6912000"/>
          </a:xfrm>
          <a:prstGeom prst="rect">
            <a:avLst/>
          </a:prstGeom>
        </p:spPr>
      </p:pic>
      <p:sp>
        <p:nvSpPr>
          <p:cNvPr id="18" name="Text Placeholder 17"/>
          <p:cNvSpPr>
            <a:spLocks noGrp="1"/>
          </p:cNvSpPr>
          <p:nvPr>
            <p:ph type="body" sz="quarter" idx="15" hasCustomPrompt="1"/>
          </p:nvPr>
        </p:nvSpPr>
        <p:spPr>
          <a:xfrm>
            <a:off x="809329" y="6400800"/>
            <a:ext cx="2610544" cy="229530"/>
          </a:xfrm>
        </p:spPr>
        <p:txBody>
          <a:bodyPr/>
          <a:lstStyle>
            <a:lvl1pPr marL="0" indent="0">
              <a:buNone/>
              <a:defRPr sz="120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9" y="3644900"/>
            <a:ext cx="5878511" cy="469900"/>
          </a:xfrm>
        </p:spPr>
        <p:txBody>
          <a:bodyPr/>
          <a:lstStyle>
            <a:lvl1pPr marL="0" indent="0">
              <a:buNone/>
              <a:defRPr sz="2400" b="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My document’s title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827089" y="4140696"/>
            <a:ext cx="5878511" cy="431304"/>
          </a:xfrm>
        </p:spPr>
        <p:txBody>
          <a:bodyPr/>
          <a:lstStyle>
            <a:lvl1pPr marL="0" indent="0">
              <a:buNone/>
              <a:defRPr sz="1800" b="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My document’s subtitle </a:t>
            </a: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1562" y="5626161"/>
            <a:ext cx="3538732" cy="62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13598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Users\oana.s ellipse\Desktop\model-final.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" y="6311900"/>
            <a:ext cx="9140826" cy="54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oana.s ellipse\Desktop\s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25700" y="1905000"/>
            <a:ext cx="5727700" cy="404813"/>
          </a:xfrm>
          <a:solidFill>
            <a:schemeClr val="bg2"/>
          </a:solidFill>
        </p:spPr>
        <p:txBody>
          <a:bodyPr anchor="ctr"/>
          <a:lstStyle>
            <a:lvl1pPr marL="92075" indent="0">
              <a:buNone/>
              <a:defRPr sz="16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1 ● </a:t>
            </a:r>
            <a:r>
              <a:rPr lang="fr-FR" dirty="0" err="1"/>
              <a:t>Title</a:t>
            </a:r>
            <a:r>
              <a:rPr lang="fr-FR" dirty="0"/>
              <a:t> of the section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425700" y="2362200"/>
            <a:ext cx="5721350" cy="404813"/>
          </a:xfrm>
          <a:solidFill>
            <a:schemeClr val="bg2"/>
          </a:solidFill>
        </p:spPr>
        <p:txBody>
          <a:bodyPr anchor="ctr"/>
          <a:lstStyle>
            <a:lvl1pPr marL="92075" indent="0">
              <a:buNone/>
              <a:defRPr sz="16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2 ● </a:t>
            </a:r>
            <a:r>
              <a:rPr lang="fr-FR" dirty="0" err="1"/>
              <a:t>Title</a:t>
            </a:r>
            <a:r>
              <a:rPr lang="fr-FR" dirty="0"/>
              <a:t> of the section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22525" y="2819400"/>
            <a:ext cx="5724525" cy="404813"/>
          </a:xfrm>
          <a:solidFill>
            <a:schemeClr val="bg2"/>
          </a:solidFill>
        </p:spPr>
        <p:txBody>
          <a:bodyPr anchor="ctr"/>
          <a:lstStyle>
            <a:lvl1pPr marL="92075" indent="0">
              <a:buNone/>
              <a:defRPr sz="16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3 ● </a:t>
            </a:r>
            <a:r>
              <a:rPr lang="fr-FR" dirty="0" err="1"/>
              <a:t>Title</a:t>
            </a:r>
            <a:r>
              <a:rPr lang="fr-FR" dirty="0"/>
              <a:t> of the section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425700" y="3276600"/>
            <a:ext cx="5708650" cy="404813"/>
          </a:xfrm>
          <a:solidFill>
            <a:schemeClr val="bg2"/>
          </a:solidFill>
        </p:spPr>
        <p:txBody>
          <a:bodyPr anchor="ctr"/>
          <a:lstStyle>
            <a:lvl1pPr marL="92075" indent="0">
              <a:buNone/>
              <a:defRPr sz="16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4 ● </a:t>
            </a:r>
            <a:r>
              <a:rPr lang="fr-FR" dirty="0" err="1"/>
              <a:t>Title</a:t>
            </a:r>
            <a:r>
              <a:rPr lang="fr-FR" dirty="0"/>
              <a:t> of the section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2425700" y="3733800"/>
            <a:ext cx="5713460" cy="404813"/>
          </a:xfrm>
          <a:solidFill>
            <a:schemeClr val="bg2"/>
          </a:solidFill>
        </p:spPr>
        <p:txBody>
          <a:bodyPr anchor="ctr"/>
          <a:lstStyle>
            <a:lvl1pPr marL="92075" indent="0">
              <a:buNone/>
              <a:defRPr sz="16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5 ● </a:t>
            </a:r>
            <a:r>
              <a:rPr lang="fr-FR" dirty="0" err="1"/>
              <a:t>Title</a:t>
            </a:r>
            <a:r>
              <a:rPr lang="fr-FR" dirty="0"/>
              <a:t> of the section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2425700" y="4191000"/>
            <a:ext cx="5715000" cy="404813"/>
          </a:xfrm>
          <a:solidFill>
            <a:schemeClr val="bg2"/>
          </a:solidFill>
        </p:spPr>
        <p:txBody>
          <a:bodyPr anchor="ctr"/>
          <a:lstStyle>
            <a:lvl1pPr marL="92075" indent="0">
              <a:buNone/>
              <a:defRPr sz="16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SECTION 6 ● </a:t>
            </a:r>
            <a:r>
              <a:rPr lang="fr-FR" dirty="0" err="1"/>
              <a:t>Title</a:t>
            </a:r>
            <a:r>
              <a:rPr lang="fr-FR" dirty="0"/>
              <a:t> of the section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 hasCustomPrompt="1"/>
          </p:nvPr>
        </p:nvSpPr>
        <p:spPr>
          <a:xfrm>
            <a:off x="8189912" y="1908176"/>
            <a:ext cx="485775" cy="401635"/>
          </a:xfrm>
          <a:solidFill>
            <a:schemeClr val="bg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9" hasCustomPrompt="1"/>
          </p:nvPr>
        </p:nvSpPr>
        <p:spPr>
          <a:xfrm>
            <a:off x="8189913" y="2365376"/>
            <a:ext cx="485775" cy="404812"/>
          </a:xfrm>
          <a:solidFill>
            <a:schemeClr val="bg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20" hasCustomPrompt="1"/>
          </p:nvPr>
        </p:nvSpPr>
        <p:spPr>
          <a:xfrm>
            <a:off x="8189913" y="2819401"/>
            <a:ext cx="485775" cy="404812"/>
          </a:xfrm>
          <a:solidFill>
            <a:schemeClr val="bg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8189913" y="3279776"/>
            <a:ext cx="485775" cy="404018"/>
          </a:xfrm>
          <a:solidFill>
            <a:schemeClr val="bg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22" hasCustomPrompt="1"/>
          </p:nvPr>
        </p:nvSpPr>
        <p:spPr>
          <a:xfrm>
            <a:off x="8189913" y="3736976"/>
            <a:ext cx="485775" cy="404018"/>
          </a:xfrm>
          <a:solidFill>
            <a:schemeClr val="bg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8189913" y="4194176"/>
            <a:ext cx="485775" cy="404018"/>
          </a:xfrm>
          <a:solidFill>
            <a:schemeClr val="bg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544513" y="1776348"/>
            <a:ext cx="1665287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fr-FR" altLang="fr-FR" sz="2200" b="1" i="0" u="none" strike="noStrike" kern="0" cap="all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</a:rPr>
              <a:t>Table of contents</a:t>
            </a:r>
            <a:endParaRPr lang="en-US" sz="2200" cap="all" baseline="0" dirty="0" err="1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297069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234" y="-34950"/>
            <a:ext cx="9216000" cy="6912000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 bwMode="auto">
          <a:xfrm>
            <a:off x="8526864" y="2772978"/>
            <a:ext cx="216024" cy="1296144"/>
          </a:xfrm>
          <a:prstGeom prst="rect">
            <a:avLst/>
          </a:prstGeom>
          <a:solidFill>
            <a:schemeClr val="tx2"/>
          </a:solidFill>
          <a:ln w="19050">
            <a:solidFill>
              <a:schemeClr val="tx2"/>
            </a:solidFill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1698690"/>
            <a:ext cx="262106" cy="245039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823" y="1902241"/>
            <a:ext cx="262106" cy="2444294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399" y="712848"/>
            <a:ext cx="1678733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96385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oana.s ellipse\Desktop\ultima pag alba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1" y="-34950"/>
            <a:ext cx="9215999" cy="69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 userDrawn="1"/>
        </p:nvSpPr>
        <p:spPr bwMode="auto">
          <a:xfrm>
            <a:off x="8504896" y="2780928"/>
            <a:ext cx="237992" cy="1368152"/>
          </a:xfrm>
          <a:prstGeom prst="rect">
            <a:avLst/>
          </a:prstGeom>
          <a:solidFill>
            <a:schemeClr val="bg1"/>
          </a:solidFill>
          <a:ln w="19050"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6514" y="1844824"/>
            <a:ext cx="262106" cy="2444294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911" y="1653546"/>
            <a:ext cx="262106" cy="245039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864" y="706066"/>
            <a:ext cx="1680268" cy="100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35542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rst Page of the Sectio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oana.s ellipse\Desktop\yrry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71600" y="228600"/>
            <a:ext cx="7772400" cy="639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3923928" y="3140968"/>
            <a:ext cx="4896222" cy="432544"/>
          </a:xfrm>
          <a:noFill/>
        </p:spPr>
        <p:txBody>
          <a:bodyPr anchor="ctr"/>
          <a:lstStyle>
            <a:lvl1pPr marL="0" indent="0" algn="l">
              <a:buNone/>
              <a:defRPr sz="2800" b="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of the section</a:t>
            </a: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5589240"/>
            <a:ext cx="3025418" cy="537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8612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page for pr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ana.s ellipse\Desktop\f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310"/>
          <a:stretch/>
        </p:blipFill>
        <p:spPr bwMode="auto">
          <a:xfrm>
            <a:off x="1371601" y="261453"/>
            <a:ext cx="7772400" cy="636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3923928" y="3140968"/>
            <a:ext cx="4896222" cy="432544"/>
          </a:xfrm>
          <a:noFill/>
        </p:spPr>
        <p:txBody>
          <a:bodyPr anchor="ctr"/>
          <a:lstStyle>
            <a:lvl1pPr marL="0" indent="0" algn="l">
              <a:buNone/>
              <a:defRPr sz="2800" b="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 of the section</a:t>
            </a:r>
          </a:p>
        </p:txBody>
      </p:sp>
    </p:spTree>
    <p:extLst>
      <p:ext uri="{BB962C8B-B14F-4D97-AF65-F5344CB8AC3E}">
        <p14:creationId xmlns:p14="http://schemas.microsoft.com/office/powerpoint/2010/main" val="88453893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page for pr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ana.s ellipse\Desktop\f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310"/>
          <a:stretch/>
        </p:blipFill>
        <p:spPr bwMode="auto">
          <a:xfrm>
            <a:off x="1371601" y="261453"/>
            <a:ext cx="7772400" cy="636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3923928" y="3140968"/>
            <a:ext cx="4896222" cy="432544"/>
          </a:xfrm>
          <a:noFill/>
        </p:spPr>
        <p:txBody>
          <a:bodyPr anchor="ctr"/>
          <a:lstStyle>
            <a:lvl1pPr marL="0" indent="0" algn="l">
              <a:buNone/>
              <a:defRPr sz="2800" b="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 of the section</a:t>
            </a: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5627833"/>
            <a:ext cx="2808312" cy="49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88764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oana.s ellipse\Desktop\model-final.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" y="6311900"/>
            <a:ext cx="9140826" cy="54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6" name="Rectangle 10"/>
          <p:cNvSpPr/>
          <p:nvPr userDrawn="1"/>
        </p:nvSpPr>
        <p:spPr>
          <a:xfrm>
            <a:off x="0" y="370037"/>
            <a:ext cx="219130" cy="457200"/>
          </a:xfrm>
          <a:custGeom>
            <a:avLst/>
            <a:gdLst>
              <a:gd name="connsiteX0" fmla="*/ 0 w 457200"/>
              <a:gd name="connsiteY0" fmla="*/ 0 h 457200"/>
              <a:gd name="connsiteX1" fmla="*/ 457200 w 457200"/>
              <a:gd name="connsiteY1" fmla="*/ 0 h 457200"/>
              <a:gd name="connsiteX2" fmla="*/ 457200 w 457200"/>
              <a:gd name="connsiteY2" fmla="*/ 457200 h 457200"/>
              <a:gd name="connsiteX3" fmla="*/ 0 w 457200"/>
              <a:gd name="connsiteY3" fmla="*/ 457200 h 457200"/>
              <a:gd name="connsiteX4" fmla="*/ 0 w 457200"/>
              <a:gd name="connsiteY4" fmla="*/ 0 h 457200"/>
              <a:gd name="connsiteX0" fmla="*/ 0 w 457200"/>
              <a:gd name="connsiteY0" fmla="*/ 0 h 457200"/>
              <a:gd name="connsiteX1" fmla="*/ 384048 w 457200"/>
              <a:gd name="connsiteY1" fmla="*/ 82296 h 457200"/>
              <a:gd name="connsiteX2" fmla="*/ 457200 w 457200"/>
              <a:gd name="connsiteY2" fmla="*/ 457200 h 457200"/>
              <a:gd name="connsiteX3" fmla="*/ 0 w 457200"/>
              <a:gd name="connsiteY3" fmla="*/ 457200 h 457200"/>
              <a:gd name="connsiteX4" fmla="*/ 0 w 457200"/>
              <a:gd name="connsiteY4" fmla="*/ 0 h 457200"/>
              <a:gd name="connsiteX0" fmla="*/ 0 w 384048"/>
              <a:gd name="connsiteY0" fmla="*/ 0 h 457200"/>
              <a:gd name="connsiteX1" fmla="*/ 384048 w 384048"/>
              <a:gd name="connsiteY1" fmla="*/ 82296 h 457200"/>
              <a:gd name="connsiteX2" fmla="*/ 365760 w 384048"/>
              <a:gd name="connsiteY2" fmla="*/ 384048 h 457200"/>
              <a:gd name="connsiteX3" fmla="*/ 0 w 384048"/>
              <a:gd name="connsiteY3" fmla="*/ 457200 h 457200"/>
              <a:gd name="connsiteX4" fmla="*/ 0 w 384048"/>
              <a:gd name="connsiteY4" fmla="*/ 0 h 457200"/>
              <a:gd name="connsiteX0" fmla="*/ 0 w 393192"/>
              <a:gd name="connsiteY0" fmla="*/ 0 h 457200"/>
              <a:gd name="connsiteX1" fmla="*/ 384048 w 393192"/>
              <a:gd name="connsiteY1" fmla="*/ 82296 h 457200"/>
              <a:gd name="connsiteX2" fmla="*/ 393192 w 393192"/>
              <a:gd name="connsiteY2" fmla="*/ 384048 h 457200"/>
              <a:gd name="connsiteX3" fmla="*/ 0 w 393192"/>
              <a:gd name="connsiteY3" fmla="*/ 457200 h 457200"/>
              <a:gd name="connsiteX4" fmla="*/ 0 w 393192"/>
              <a:gd name="connsiteY4" fmla="*/ 0 h 457200"/>
              <a:gd name="connsiteX0" fmla="*/ 0 w 411480"/>
              <a:gd name="connsiteY0" fmla="*/ 0 h 457200"/>
              <a:gd name="connsiteX1" fmla="*/ 411480 w 411480"/>
              <a:gd name="connsiteY1" fmla="*/ 73152 h 457200"/>
              <a:gd name="connsiteX2" fmla="*/ 393192 w 411480"/>
              <a:gd name="connsiteY2" fmla="*/ 384048 h 457200"/>
              <a:gd name="connsiteX3" fmla="*/ 0 w 411480"/>
              <a:gd name="connsiteY3" fmla="*/ 457200 h 457200"/>
              <a:gd name="connsiteX4" fmla="*/ 0 w 411480"/>
              <a:gd name="connsiteY4" fmla="*/ 0 h 457200"/>
              <a:gd name="connsiteX0" fmla="*/ 0 w 393192"/>
              <a:gd name="connsiteY0" fmla="*/ 0 h 457200"/>
              <a:gd name="connsiteX1" fmla="*/ 384048 w 393192"/>
              <a:gd name="connsiteY1" fmla="*/ 73152 h 457200"/>
              <a:gd name="connsiteX2" fmla="*/ 393192 w 393192"/>
              <a:gd name="connsiteY2" fmla="*/ 384048 h 457200"/>
              <a:gd name="connsiteX3" fmla="*/ 0 w 393192"/>
              <a:gd name="connsiteY3" fmla="*/ 457200 h 457200"/>
              <a:gd name="connsiteX4" fmla="*/ 0 w 393192"/>
              <a:gd name="connsiteY4" fmla="*/ 0 h 457200"/>
              <a:gd name="connsiteX0" fmla="*/ 0 w 386048"/>
              <a:gd name="connsiteY0" fmla="*/ 0 h 457200"/>
              <a:gd name="connsiteX1" fmla="*/ 384048 w 386048"/>
              <a:gd name="connsiteY1" fmla="*/ 73152 h 457200"/>
              <a:gd name="connsiteX2" fmla="*/ 386048 w 386048"/>
              <a:gd name="connsiteY2" fmla="*/ 384048 h 457200"/>
              <a:gd name="connsiteX3" fmla="*/ 0 w 386048"/>
              <a:gd name="connsiteY3" fmla="*/ 457200 h 457200"/>
              <a:gd name="connsiteX4" fmla="*/ 0 w 386048"/>
              <a:gd name="connsiteY4" fmla="*/ 0 h 457200"/>
              <a:gd name="connsiteX0" fmla="*/ 0 w 384096"/>
              <a:gd name="connsiteY0" fmla="*/ 0 h 457200"/>
              <a:gd name="connsiteX1" fmla="*/ 384048 w 384096"/>
              <a:gd name="connsiteY1" fmla="*/ 73152 h 457200"/>
              <a:gd name="connsiteX2" fmla="*/ 378905 w 384096"/>
              <a:gd name="connsiteY2" fmla="*/ 384048 h 457200"/>
              <a:gd name="connsiteX3" fmla="*/ 0 w 384096"/>
              <a:gd name="connsiteY3" fmla="*/ 457200 h 457200"/>
              <a:gd name="connsiteX4" fmla="*/ 0 w 384096"/>
              <a:gd name="connsiteY4" fmla="*/ 0 h 457200"/>
              <a:gd name="connsiteX0" fmla="*/ 0 w 386048"/>
              <a:gd name="connsiteY0" fmla="*/ 0 h 457200"/>
              <a:gd name="connsiteX1" fmla="*/ 384048 w 386048"/>
              <a:gd name="connsiteY1" fmla="*/ 73152 h 457200"/>
              <a:gd name="connsiteX2" fmla="*/ 386048 w 386048"/>
              <a:gd name="connsiteY2" fmla="*/ 384048 h 457200"/>
              <a:gd name="connsiteX3" fmla="*/ 0 w 386048"/>
              <a:gd name="connsiteY3" fmla="*/ 457200 h 457200"/>
              <a:gd name="connsiteX4" fmla="*/ 0 w 386048"/>
              <a:gd name="connsiteY4" fmla="*/ 0 h 457200"/>
              <a:gd name="connsiteX0" fmla="*/ 0 w 384096"/>
              <a:gd name="connsiteY0" fmla="*/ 0 h 457200"/>
              <a:gd name="connsiteX1" fmla="*/ 384048 w 384096"/>
              <a:gd name="connsiteY1" fmla="*/ 73152 h 457200"/>
              <a:gd name="connsiteX2" fmla="*/ 378905 w 384096"/>
              <a:gd name="connsiteY2" fmla="*/ 384048 h 457200"/>
              <a:gd name="connsiteX3" fmla="*/ 0 w 384096"/>
              <a:gd name="connsiteY3" fmla="*/ 457200 h 457200"/>
              <a:gd name="connsiteX4" fmla="*/ 0 w 384096"/>
              <a:gd name="connsiteY4" fmla="*/ 0 h 457200"/>
              <a:gd name="connsiteX0" fmla="*/ 0 w 388430"/>
              <a:gd name="connsiteY0" fmla="*/ 0 h 457200"/>
              <a:gd name="connsiteX1" fmla="*/ 384048 w 388430"/>
              <a:gd name="connsiteY1" fmla="*/ 73152 h 457200"/>
              <a:gd name="connsiteX2" fmla="*/ 388430 w 388430"/>
              <a:gd name="connsiteY2" fmla="*/ 384048 h 457200"/>
              <a:gd name="connsiteX3" fmla="*/ 0 w 388430"/>
              <a:gd name="connsiteY3" fmla="*/ 457200 h 457200"/>
              <a:gd name="connsiteX4" fmla="*/ 0 w 388430"/>
              <a:gd name="connsiteY4" fmla="*/ 0 h 457200"/>
              <a:gd name="connsiteX0" fmla="*/ 0 w 393621"/>
              <a:gd name="connsiteY0" fmla="*/ 0 h 457200"/>
              <a:gd name="connsiteX1" fmla="*/ 393573 w 393621"/>
              <a:gd name="connsiteY1" fmla="*/ 75533 h 457200"/>
              <a:gd name="connsiteX2" fmla="*/ 388430 w 393621"/>
              <a:gd name="connsiteY2" fmla="*/ 384048 h 457200"/>
              <a:gd name="connsiteX3" fmla="*/ 0 w 393621"/>
              <a:gd name="connsiteY3" fmla="*/ 457200 h 457200"/>
              <a:gd name="connsiteX4" fmla="*/ 0 w 393621"/>
              <a:gd name="connsiteY4" fmla="*/ 0 h 457200"/>
              <a:gd name="connsiteX0" fmla="*/ 0 w 388430"/>
              <a:gd name="connsiteY0" fmla="*/ 0 h 457200"/>
              <a:gd name="connsiteX1" fmla="*/ 386429 w 388430"/>
              <a:gd name="connsiteY1" fmla="*/ 77915 h 457200"/>
              <a:gd name="connsiteX2" fmla="*/ 388430 w 388430"/>
              <a:gd name="connsiteY2" fmla="*/ 384048 h 457200"/>
              <a:gd name="connsiteX3" fmla="*/ 0 w 388430"/>
              <a:gd name="connsiteY3" fmla="*/ 457200 h 457200"/>
              <a:gd name="connsiteX4" fmla="*/ 0 w 388430"/>
              <a:gd name="connsiteY4" fmla="*/ 0 h 457200"/>
              <a:gd name="connsiteX0" fmla="*/ 0 w 386477"/>
              <a:gd name="connsiteY0" fmla="*/ 0 h 457200"/>
              <a:gd name="connsiteX1" fmla="*/ 386429 w 386477"/>
              <a:gd name="connsiteY1" fmla="*/ 77915 h 457200"/>
              <a:gd name="connsiteX2" fmla="*/ 381286 w 386477"/>
              <a:gd name="connsiteY2" fmla="*/ 386429 h 457200"/>
              <a:gd name="connsiteX3" fmla="*/ 0 w 386477"/>
              <a:gd name="connsiteY3" fmla="*/ 457200 h 457200"/>
              <a:gd name="connsiteX4" fmla="*/ 0 w 386477"/>
              <a:gd name="connsiteY4" fmla="*/ 0 h 457200"/>
              <a:gd name="connsiteX0" fmla="*/ 0 w 381286"/>
              <a:gd name="connsiteY0" fmla="*/ 0 h 457200"/>
              <a:gd name="connsiteX1" fmla="*/ 379285 w 381286"/>
              <a:gd name="connsiteY1" fmla="*/ 77915 h 457200"/>
              <a:gd name="connsiteX2" fmla="*/ 381286 w 381286"/>
              <a:gd name="connsiteY2" fmla="*/ 386429 h 457200"/>
              <a:gd name="connsiteX3" fmla="*/ 0 w 381286"/>
              <a:gd name="connsiteY3" fmla="*/ 457200 h 457200"/>
              <a:gd name="connsiteX4" fmla="*/ 0 w 381286"/>
              <a:gd name="connsiteY4" fmla="*/ 0 h 457200"/>
              <a:gd name="connsiteX0" fmla="*/ 0 w 386477"/>
              <a:gd name="connsiteY0" fmla="*/ 0 h 457200"/>
              <a:gd name="connsiteX1" fmla="*/ 386429 w 386477"/>
              <a:gd name="connsiteY1" fmla="*/ 80297 h 457200"/>
              <a:gd name="connsiteX2" fmla="*/ 381286 w 386477"/>
              <a:gd name="connsiteY2" fmla="*/ 386429 h 457200"/>
              <a:gd name="connsiteX3" fmla="*/ 0 w 386477"/>
              <a:gd name="connsiteY3" fmla="*/ 457200 h 457200"/>
              <a:gd name="connsiteX4" fmla="*/ 0 w 386477"/>
              <a:gd name="connsiteY4" fmla="*/ 0 h 457200"/>
              <a:gd name="connsiteX0" fmla="*/ 0 w 381286"/>
              <a:gd name="connsiteY0" fmla="*/ 0 h 457200"/>
              <a:gd name="connsiteX1" fmla="*/ 379285 w 381286"/>
              <a:gd name="connsiteY1" fmla="*/ 82678 h 457200"/>
              <a:gd name="connsiteX2" fmla="*/ 381286 w 381286"/>
              <a:gd name="connsiteY2" fmla="*/ 386429 h 457200"/>
              <a:gd name="connsiteX3" fmla="*/ 0 w 381286"/>
              <a:gd name="connsiteY3" fmla="*/ 457200 h 457200"/>
              <a:gd name="connsiteX4" fmla="*/ 0 w 381286"/>
              <a:gd name="connsiteY4" fmla="*/ 0 h 457200"/>
              <a:gd name="connsiteX0" fmla="*/ 0 w 381823"/>
              <a:gd name="connsiteY0" fmla="*/ 0 h 457200"/>
              <a:gd name="connsiteX1" fmla="*/ 381666 w 381823"/>
              <a:gd name="connsiteY1" fmla="*/ 87441 h 457200"/>
              <a:gd name="connsiteX2" fmla="*/ 381286 w 381823"/>
              <a:gd name="connsiteY2" fmla="*/ 386429 h 457200"/>
              <a:gd name="connsiteX3" fmla="*/ 0 w 381823"/>
              <a:gd name="connsiteY3" fmla="*/ 457200 h 457200"/>
              <a:gd name="connsiteX4" fmla="*/ 0 w 381823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823" h="457200">
                <a:moveTo>
                  <a:pt x="0" y="0"/>
                </a:moveTo>
                <a:lnTo>
                  <a:pt x="381666" y="87441"/>
                </a:lnTo>
                <a:cubicBezTo>
                  <a:pt x="382333" y="191073"/>
                  <a:pt x="380619" y="282797"/>
                  <a:pt x="381286" y="386429"/>
                </a:cubicBezTo>
                <a:lnTo>
                  <a:pt x="0" y="4572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459923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545" y="404814"/>
            <a:ext cx="8208144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450532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342269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545" y="404814"/>
            <a:ext cx="8208144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980729"/>
            <a:ext cx="8207375" cy="5210522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895844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981" y="3356992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8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15906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2" name="Content Placeholder 4"/>
          <p:cNvSpPr>
            <a:spLocks noGrp="1"/>
          </p:cNvSpPr>
          <p:nvPr>
            <p:ph sz="quarter" idx="21" hasCustomPrompt="1"/>
          </p:nvPr>
        </p:nvSpPr>
        <p:spPr>
          <a:xfrm>
            <a:off x="468313" y="3810000"/>
            <a:ext cx="8207375" cy="23812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13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14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02211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4"/>
            <a:ext cx="2879725" cy="4994276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450532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20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14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405967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s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5"/>
            <a:ext cx="2879725" cy="2448049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5796137" y="3702546"/>
            <a:ext cx="2879552" cy="2488704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450532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5" name="Fußzeilenplatzhalter 2"/>
          <p:cNvSpPr>
            <a:spLocks noGrp="1"/>
          </p:cNvSpPr>
          <p:nvPr>
            <p:ph type="ftr" sz="quarter" idx="20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6" name="Foliennummernplatzhalter 3"/>
          <p:cNvSpPr>
            <a:spLocks noGrp="1"/>
          </p:cNvSpPr>
          <p:nvPr>
            <p:ph type="sldNum" sz="quarter" idx="21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79478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, content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5"/>
            <a:ext cx="2879725" cy="4994275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-11074" y="3501008"/>
            <a:ext cx="926536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4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1743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26" hasCustomPrompt="1"/>
          </p:nvPr>
        </p:nvSpPr>
        <p:spPr>
          <a:xfrm>
            <a:off x="468313" y="3962400"/>
            <a:ext cx="5246687" cy="22288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2" name="Fußzeilenplatzhalter 2"/>
          <p:cNvSpPr>
            <a:spLocks noGrp="1"/>
          </p:cNvSpPr>
          <p:nvPr>
            <p:ph type="ftr" sz="quarter" idx="27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3" name="Foliennummernplatzhalter 3"/>
          <p:cNvSpPr>
            <a:spLocks noGrp="1"/>
          </p:cNvSpPr>
          <p:nvPr>
            <p:ph type="sldNum" sz="quarter" idx="14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256875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6588125" y="1196975"/>
            <a:ext cx="2087564" cy="4994275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68312" y="4437062"/>
            <a:ext cx="6008687" cy="1754188"/>
          </a:xfrm>
          <a:solidFill>
            <a:schemeClr val="tx2"/>
          </a:solidFill>
        </p:spPr>
        <p:txBody>
          <a:bodyPr anchor="ctr"/>
          <a:lstStyle>
            <a:lvl1pPr marL="8890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6008687" cy="26574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4" name="Fußzeilenplatzhalter 2"/>
          <p:cNvSpPr>
            <a:spLocks noGrp="1"/>
          </p:cNvSpPr>
          <p:nvPr>
            <p:ph type="ftr" sz="quarter" idx="24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14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834880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loyees/pro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468313" y="3810000"/>
            <a:ext cx="4103687" cy="238125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 of employees</a:t>
            </a: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1" hasCustomPrompt="1"/>
          </p:nvPr>
        </p:nvSpPr>
        <p:spPr>
          <a:xfrm>
            <a:off x="4572001" y="3810000"/>
            <a:ext cx="4103687" cy="238125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 of a project</a:t>
            </a:r>
          </a:p>
        </p:txBody>
      </p:sp>
      <p:sp>
        <p:nvSpPr>
          <p:cNvPr id="8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20478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2" name="Fußzeilenplatzhalter 2"/>
          <p:cNvSpPr>
            <a:spLocks noGrp="1"/>
          </p:cNvSpPr>
          <p:nvPr>
            <p:ph type="ftr" sz="quarter" idx="13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14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0515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545" y="404814"/>
            <a:ext cx="8208144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6542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980728"/>
            <a:ext cx="8207375" cy="5210523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9722A51A-4E29-497E-A173-4D979217C81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5600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de-DE" sz="9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513064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n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3"/>
            <a:ext cx="8207375" cy="420515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468313" y="4292600"/>
            <a:ext cx="8207375" cy="189865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tx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2505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2" name="Fußzeilenplatzhalter 2"/>
          <p:cNvSpPr>
            <a:spLocks noGrp="1"/>
          </p:cNvSpPr>
          <p:nvPr>
            <p:ph type="ftr" sz="quarter" idx="20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14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056072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1" y="1202306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13668" y="3501008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5"/>
            <a:ext cx="2879725" cy="2448049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5795963" y="3702546"/>
            <a:ext cx="2879725" cy="2488704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0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1743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68313" y="3962400"/>
            <a:ext cx="5246687" cy="22288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7" name="Fußzeilenplatzhalter 2"/>
          <p:cNvSpPr>
            <a:spLocks noGrp="1"/>
          </p:cNvSpPr>
          <p:nvPr>
            <p:ph type="ftr" sz="quarter" idx="24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8" name="Foliennummernplatzhalter 3"/>
          <p:cNvSpPr>
            <a:spLocks noGrp="1"/>
          </p:cNvSpPr>
          <p:nvPr>
            <p:ph type="sldNum" sz="quarter" idx="25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9368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pictures near bor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18487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7020272" y="1202305"/>
            <a:ext cx="2123727" cy="2226695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7020272" y="3501008"/>
            <a:ext cx="2123727" cy="2690242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1" y="1202306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13668" y="3501008"/>
            <a:ext cx="952184" cy="349702"/>
          </a:xfrm>
          <a:noFill/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2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6465887" cy="17430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68313" y="3962400"/>
            <a:ext cx="6465887" cy="22288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5" name="Fußzeilenplatzhalter 2"/>
          <p:cNvSpPr>
            <a:spLocks noGrp="1"/>
          </p:cNvSpPr>
          <p:nvPr>
            <p:ph type="ftr" sz="quarter" idx="24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6" name="Foliennummernplatzhalter 3"/>
          <p:cNvSpPr>
            <a:spLocks noGrp="1"/>
          </p:cNvSpPr>
          <p:nvPr>
            <p:ph type="sldNum" sz="quarter" idx="25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260753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2" y="404813"/>
            <a:ext cx="8218487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468313" y="1216241"/>
            <a:ext cx="1970087" cy="1145959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 logo</a:t>
            </a:r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20" hasCustomPrompt="1"/>
          </p:nvPr>
        </p:nvSpPr>
        <p:spPr>
          <a:xfrm>
            <a:off x="468313" y="4543425"/>
            <a:ext cx="1970087" cy="1626556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2933700" y="1657350"/>
            <a:ext cx="5753100" cy="1771650"/>
          </a:xfrm>
        </p:spPr>
        <p:txBody>
          <a:bodyPr/>
          <a:lstStyle>
            <a:lvl1pPr marL="180975" indent="-180975">
              <a:buSzPct val="120000"/>
              <a:buFont typeface="Arial" panose="020B0604020202020204" pitchFamily="34" charset="0"/>
              <a:buChar char="•"/>
              <a:defRPr sz="1200" b="0">
                <a:solidFill>
                  <a:schemeClr val="tx1"/>
                </a:solidFill>
              </a:defRPr>
            </a:lvl1pPr>
            <a:lvl2pPr marL="361950" indent="-180975">
              <a:buSzPct val="90000"/>
              <a:defRPr sz="1100" b="0">
                <a:solidFill>
                  <a:schemeClr val="tx1"/>
                </a:solidFill>
              </a:defRPr>
            </a:lvl2pPr>
            <a:lvl3pPr marL="542925" indent="-180975">
              <a:defRPr sz="1050" b="0">
                <a:solidFill>
                  <a:schemeClr val="tx1"/>
                </a:solidFill>
              </a:defRPr>
            </a:lvl3pPr>
            <a:lvl4pPr>
              <a:defRPr b="0">
                <a:solidFill>
                  <a:schemeClr val="tx1"/>
                </a:solidFill>
              </a:defRPr>
            </a:lvl4pPr>
            <a:lvl5pPr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2561937" y="1219200"/>
            <a:ext cx="76200" cy="4953000"/>
          </a:xfrm>
          <a:prstGeom prst="rect">
            <a:avLst/>
          </a:prstGeom>
          <a:solidFill>
            <a:srgbClr val="AA9B73"/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2667000" y="1219200"/>
            <a:ext cx="76200" cy="49530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2514600" y="3525828"/>
            <a:ext cx="304800" cy="304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2"/>
            </a:solidFill>
          </a:ln>
        </p:spPr>
        <p:txBody>
          <a:bodyPr wrap="none" anchor="ctr" anchorCtr="0"/>
          <a:lstStyle>
            <a:lvl1pPr marL="355600" indent="0"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SERVICES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2514600" y="5164128"/>
            <a:ext cx="304800" cy="304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2"/>
            </a:solidFill>
          </a:ln>
        </p:spPr>
        <p:txBody>
          <a:bodyPr wrap="none" anchor="ctr" anchorCtr="0"/>
          <a:lstStyle>
            <a:lvl1pPr marL="355600" indent="0"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BENEFITS</a:t>
            </a:r>
          </a:p>
        </p:txBody>
      </p:sp>
      <p:sp>
        <p:nvSpPr>
          <p:cNvPr id="23" name="Content Placeholder 4"/>
          <p:cNvSpPr>
            <a:spLocks noGrp="1"/>
          </p:cNvSpPr>
          <p:nvPr>
            <p:ph sz="quarter" idx="29" hasCustomPrompt="1"/>
          </p:nvPr>
        </p:nvSpPr>
        <p:spPr>
          <a:xfrm>
            <a:off x="2924175" y="3867151"/>
            <a:ext cx="5762625" cy="1200149"/>
          </a:xfrm>
        </p:spPr>
        <p:txBody>
          <a:bodyPr/>
          <a:lstStyle>
            <a:lvl1pPr marL="180975" indent="-180975">
              <a:buSzPct val="120000"/>
              <a:buFont typeface="Arial" panose="020B0604020202020204" pitchFamily="34" charset="0"/>
              <a:buChar char="•"/>
              <a:defRPr sz="1200" b="0">
                <a:solidFill>
                  <a:schemeClr val="tx1"/>
                </a:solidFill>
              </a:defRPr>
            </a:lvl1pPr>
            <a:lvl2pPr marL="361950" indent="-180975">
              <a:buSzPct val="90000"/>
              <a:defRPr sz="1100" b="0">
                <a:solidFill>
                  <a:schemeClr val="tx1"/>
                </a:solidFill>
              </a:defRPr>
            </a:lvl2pPr>
            <a:lvl3pPr marL="542925" indent="-180975">
              <a:defRPr sz="1050" b="0">
                <a:solidFill>
                  <a:schemeClr val="tx1"/>
                </a:solidFill>
              </a:defRPr>
            </a:lvl3pPr>
            <a:lvl4pPr>
              <a:defRPr b="0">
                <a:solidFill>
                  <a:schemeClr val="tx1"/>
                </a:solidFill>
              </a:defRPr>
            </a:lvl4pPr>
            <a:lvl5pPr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</p:txBody>
      </p:sp>
      <p:sp>
        <p:nvSpPr>
          <p:cNvPr id="24" name="Content Placeholder 4"/>
          <p:cNvSpPr>
            <a:spLocks noGrp="1"/>
          </p:cNvSpPr>
          <p:nvPr>
            <p:ph sz="quarter" idx="30" hasCustomPrompt="1"/>
          </p:nvPr>
        </p:nvSpPr>
        <p:spPr>
          <a:xfrm>
            <a:off x="2924175" y="5495924"/>
            <a:ext cx="5762625" cy="665179"/>
          </a:xfrm>
        </p:spPr>
        <p:txBody>
          <a:bodyPr/>
          <a:lstStyle>
            <a:lvl1pPr marL="180975" indent="-180975">
              <a:buSzPct val="120000"/>
              <a:buFont typeface="Arial" panose="020B0604020202020204" pitchFamily="34" charset="0"/>
              <a:buChar char="•"/>
              <a:defRPr sz="1200" b="0">
                <a:solidFill>
                  <a:schemeClr val="tx1"/>
                </a:solidFill>
              </a:defRPr>
            </a:lvl1pPr>
            <a:lvl2pPr marL="361950" indent="-180975">
              <a:buSzPct val="90000"/>
              <a:defRPr sz="1100" b="0">
                <a:solidFill>
                  <a:schemeClr val="tx1"/>
                </a:solidFill>
              </a:defRPr>
            </a:lvl2pPr>
            <a:lvl3pPr marL="542925" indent="-180975">
              <a:defRPr sz="1050" b="0">
                <a:solidFill>
                  <a:schemeClr val="tx1"/>
                </a:solidFill>
              </a:defRPr>
            </a:lvl3pPr>
            <a:lvl4pPr>
              <a:defRPr b="0">
                <a:solidFill>
                  <a:schemeClr val="tx1"/>
                </a:solidFill>
              </a:defRPr>
            </a:lvl4pPr>
            <a:lvl5pPr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</p:txBody>
      </p:sp>
      <p:sp>
        <p:nvSpPr>
          <p:cNvPr id="25" name="Rectangle 24"/>
          <p:cNvSpPr/>
          <p:nvPr userDrawn="1"/>
        </p:nvSpPr>
        <p:spPr bwMode="auto">
          <a:xfrm rot="21366572">
            <a:off x="457276" y="2753843"/>
            <a:ext cx="1978991" cy="13716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76250" y="2743200"/>
            <a:ext cx="1962150" cy="1371600"/>
          </a:xfrm>
          <a:solidFill>
            <a:schemeClr val="tx2"/>
          </a:solidFill>
        </p:spPr>
        <p:txBody>
          <a:bodyPr lIns="36000" tIns="36000" rIns="72000" bIns="36000" anchor="ctr"/>
          <a:lstStyle>
            <a:lvl1pPr marL="88900" indent="0" algn="ctr">
              <a:lnSpc>
                <a:spcPct val="100000"/>
              </a:lnSpc>
              <a:spcBef>
                <a:spcPts val="300"/>
              </a:spcBef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2514600" y="1295400"/>
            <a:ext cx="304800" cy="304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2"/>
            </a:solidFill>
          </a:ln>
        </p:spPr>
        <p:txBody>
          <a:bodyPr wrap="none" anchor="ctr" anchorCtr="0"/>
          <a:lstStyle>
            <a:lvl1pPr marL="355600" indent="0"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Project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21" name="Fußzeilenplatzhalter 2"/>
          <p:cNvSpPr>
            <a:spLocks noGrp="1"/>
          </p:cNvSpPr>
          <p:nvPr>
            <p:ph type="ftr" sz="quarter" idx="13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28" name="Foliennummernplatzhalter 3"/>
          <p:cNvSpPr>
            <a:spLocks noGrp="1"/>
          </p:cNvSpPr>
          <p:nvPr>
            <p:ph type="sldNum" sz="quarter" idx="14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664742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68312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5" name="Rounded Rectangle 4"/>
          <p:cNvSpPr/>
          <p:nvPr userDrawn="1"/>
        </p:nvSpPr>
        <p:spPr>
          <a:xfrm>
            <a:off x="468313" y="1556792"/>
            <a:ext cx="8207375" cy="1997826"/>
          </a:xfrm>
          <a:prstGeom prst="roundRect">
            <a:avLst>
              <a:gd name="adj" fmla="val 10000"/>
            </a:avLst>
          </a:prstGeom>
          <a:noFill/>
          <a:ln>
            <a:solidFill>
              <a:schemeClr val="tx2">
                <a:alpha val="90000"/>
              </a:schemeClr>
            </a:solidFill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165712" y="1773361"/>
            <a:ext cx="2130413" cy="1583605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3521707" y="1772816"/>
            <a:ext cx="2130413" cy="1583605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5897971" y="1772816"/>
            <a:ext cx="2130413" cy="1583605"/>
          </a:xfrm>
          <a:prstGeom prst="round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Round Same Side Corner Rectangle 6"/>
          <p:cNvSpPr/>
          <p:nvPr userDrawn="1"/>
        </p:nvSpPr>
        <p:spPr>
          <a:xfrm>
            <a:off x="1226004" y="3497461"/>
            <a:ext cx="1995664" cy="206278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9568" tIns="99568" rIns="99568" bIns="99568" numCol="1" spcCol="1270" anchor="t" anchorCtr="0">
            <a:noAutofit/>
          </a:bodyPr>
          <a:lstStyle/>
          <a:p>
            <a:pPr marL="0" indent="0" algn="ctr" defTabSz="622300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enim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ad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veniam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72%  </a:t>
            </a:r>
            <a:r>
              <a:rPr lang="fr-FR" sz="1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quis</a:t>
            </a:r>
            <a:r>
              <a:rPr lang="fr-FR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nostrud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exercitation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ullamco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laboris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nisi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aliquip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commodo</a:t>
            </a:r>
            <a:endParaRPr lang="fr-FR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defTabSz="622300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None/>
            </a:pPr>
            <a:endParaRPr lang="fr-FR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defTabSz="622300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None/>
            </a:pP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800" kern="12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15" name="Round Same Side Corner Rectangle 14"/>
          <p:cNvSpPr/>
          <p:nvPr/>
        </p:nvSpPr>
        <p:spPr>
          <a:xfrm rot="10800000">
            <a:off x="1160608" y="3429000"/>
            <a:ext cx="2126456" cy="2162324"/>
          </a:xfrm>
          <a:prstGeom prst="round2SameRect">
            <a:avLst>
              <a:gd name="adj1" fmla="val 10500"/>
              <a:gd name="adj2" fmla="val 0"/>
            </a:avLst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Round Same Side Corner Rectangle 17"/>
          <p:cNvSpPr/>
          <p:nvPr/>
        </p:nvSpPr>
        <p:spPr>
          <a:xfrm rot="10800000">
            <a:off x="3499713" y="3429000"/>
            <a:ext cx="2126456" cy="2160239"/>
          </a:xfrm>
          <a:prstGeom prst="round2SameRect">
            <a:avLst>
              <a:gd name="adj1" fmla="val 10500"/>
              <a:gd name="adj2" fmla="val 0"/>
            </a:avLst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Round Same Side Corner Rectangle 20"/>
          <p:cNvSpPr/>
          <p:nvPr/>
        </p:nvSpPr>
        <p:spPr>
          <a:xfrm rot="10800000">
            <a:off x="5847873" y="3429000"/>
            <a:ext cx="2126456" cy="2160239"/>
          </a:xfrm>
          <a:prstGeom prst="round2SameRect">
            <a:avLst>
              <a:gd name="adj1" fmla="val 10500"/>
              <a:gd name="adj2" fmla="val 0"/>
            </a:avLst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Text Placeholder 30"/>
          <p:cNvSpPr>
            <a:spLocks noGrp="1"/>
          </p:cNvSpPr>
          <p:nvPr>
            <p:ph type="body" sz="quarter" idx="20" hasCustomPrompt="1"/>
          </p:nvPr>
        </p:nvSpPr>
        <p:spPr>
          <a:xfrm>
            <a:off x="1226004" y="3497461"/>
            <a:ext cx="1995034" cy="1660327"/>
          </a:xfr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32" name="Text Placeholder 30"/>
          <p:cNvSpPr>
            <a:spLocks noGrp="1"/>
          </p:cNvSpPr>
          <p:nvPr>
            <p:ph type="body" sz="quarter" idx="21" hasCustomPrompt="1"/>
          </p:nvPr>
        </p:nvSpPr>
        <p:spPr>
          <a:xfrm>
            <a:off x="3581400" y="3505200"/>
            <a:ext cx="1978887" cy="1636270"/>
          </a:xfr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33" name="Text Placeholder 30"/>
          <p:cNvSpPr>
            <a:spLocks noGrp="1"/>
          </p:cNvSpPr>
          <p:nvPr>
            <p:ph type="body" sz="quarter" idx="22" hasCustomPrompt="1"/>
          </p:nvPr>
        </p:nvSpPr>
        <p:spPr>
          <a:xfrm>
            <a:off x="5943601" y="3497461"/>
            <a:ext cx="1962150" cy="1659731"/>
          </a:xfrm>
        </p:spPr>
        <p:txBody>
          <a:bodyPr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3" hasCustomPrompt="1"/>
          </p:nvPr>
        </p:nvSpPr>
        <p:spPr>
          <a:xfrm>
            <a:off x="1691680" y="5120928"/>
            <a:ext cx="1080120" cy="468312"/>
          </a:xfrm>
        </p:spPr>
        <p:txBody>
          <a:bodyPr anchor="ctr"/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36" name="Text Placeholder 34"/>
          <p:cNvSpPr>
            <a:spLocks noGrp="1"/>
          </p:cNvSpPr>
          <p:nvPr>
            <p:ph type="body" sz="quarter" idx="24" hasCustomPrompt="1"/>
          </p:nvPr>
        </p:nvSpPr>
        <p:spPr>
          <a:xfrm>
            <a:off x="4067944" y="5120928"/>
            <a:ext cx="1080120" cy="468312"/>
          </a:xfrm>
        </p:spPr>
        <p:txBody>
          <a:bodyPr anchor="ctr"/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37" name="Text Placeholder 34"/>
          <p:cNvSpPr>
            <a:spLocks noGrp="1"/>
          </p:cNvSpPr>
          <p:nvPr>
            <p:ph type="body" sz="quarter" idx="25" hasCustomPrompt="1"/>
          </p:nvPr>
        </p:nvSpPr>
        <p:spPr>
          <a:xfrm>
            <a:off x="6372200" y="5120928"/>
            <a:ext cx="1080120" cy="468312"/>
          </a:xfrm>
        </p:spPr>
        <p:txBody>
          <a:bodyPr anchor="ctr"/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No.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23" name="Fußzeilenplatzhalter 2"/>
          <p:cNvSpPr>
            <a:spLocks noGrp="1"/>
          </p:cNvSpPr>
          <p:nvPr>
            <p:ph type="ftr" sz="quarter" idx="26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24" name="Foliennummernplatzhalter 3"/>
          <p:cNvSpPr>
            <a:spLocks noGrp="1"/>
          </p:cNvSpPr>
          <p:nvPr>
            <p:ph type="sldNum" sz="quarter" idx="27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356102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fig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 rot="21407071">
            <a:off x="469638" y="1146531"/>
            <a:ext cx="1940155" cy="506236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68312" y="404813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468313" y="1196975"/>
            <a:ext cx="1943100" cy="4968875"/>
          </a:xfrm>
          <a:solidFill>
            <a:schemeClr val="tx2"/>
          </a:solidFill>
        </p:spPr>
        <p:txBody>
          <a:bodyPr/>
          <a:lstStyle>
            <a:lvl1pPr marL="88900" indent="0">
              <a:buNone/>
              <a:defRPr>
                <a:solidFill>
                  <a:schemeClr val="bg1"/>
                </a:solidFill>
              </a:defRPr>
            </a:lvl1pPr>
            <a:lvl2pPr marL="88900" indent="0"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Key figures</a:t>
            </a:r>
          </a:p>
          <a:p>
            <a:pPr lvl="1"/>
            <a:r>
              <a:rPr lang="en-US" dirty="0"/>
              <a:t> Content</a:t>
            </a:r>
          </a:p>
        </p:txBody>
      </p:sp>
      <p:sp>
        <p:nvSpPr>
          <p:cNvPr id="8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2667000" y="1196975"/>
            <a:ext cx="6008688" cy="49942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12" name="Fußzeilenplatzhalter 2"/>
          <p:cNvSpPr>
            <a:spLocks noGrp="1"/>
          </p:cNvSpPr>
          <p:nvPr>
            <p:ph type="ftr" sz="quarter" idx="13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3" name="Foliennummernplatzhalter 3"/>
          <p:cNvSpPr>
            <a:spLocks noGrp="1"/>
          </p:cNvSpPr>
          <p:nvPr>
            <p:ph type="sldNum" sz="quarter" idx="14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548664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y: First Page of the Sec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oana.s ellipse\Desktop\yrry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71600" y="228600"/>
            <a:ext cx="7772400" cy="639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3923928" y="3140968"/>
            <a:ext cx="4896222" cy="432544"/>
          </a:xfrm>
          <a:noFill/>
        </p:spPr>
        <p:txBody>
          <a:bodyPr anchor="ctr"/>
          <a:lstStyle>
            <a:lvl1pPr marL="0" indent="0" algn="l">
              <a:buNone/>
              <a:defRPr sz="2800" b="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of the section</a:t>
            </a:r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5627833"/>
            <a:ext cx="2808312" cy="49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81077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545" y="404814"/>
            <a:ext cx="8208144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450532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80347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itle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981" y="3356992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8207375" cy="159067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2" name="Content Placeholder 4"/>
          <p:cNvSpPr>
            <a:spLocks noGrp="1"/>
          </p:cNvSpPr>
          <p:nvPr>
            <p:ph sz="quarter" idx="21" hasCustomPrompt="1"/>
          </p:nvPr>
        </p:nvSpPr>
        <p:spPr>
          <a:xfrm>
            <a:off x="468313" y="3810000"/>
            <a:ext cx="8207375" cy="2381250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13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14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088170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: Title, pictur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404814"/>
            <a:ext cx="8207375" cy="420514"/>
          </a:xfrm>
        </p:spPr>
        <p:txBody>
          <a:bodyPr anchor="ctr">
            <a:normAutofit/>
          </a:bodyPr>
          <a:lstStyle>
            <a:lvl1pPr>
              <a:defRPr sz="2400" b="1" baseline="0">
                <a:solidFill>
                  <a:schemeClr val="tx1"/>
                </a:solidFill>
              </a:defRPr>
            </a:lvl1pPr>
          </a:lstStyle>
          <a:p>
            <a:r>
              <a:rPr lang="fr-FR" altLang="fr-FR" dirty="0" err="1"/>
              <a:t>Title</a:t>
            </a:r>
            <a:r>
              <a:rPr lang="fr-FR" altLang="fr-FR" dirty="0"/>
              <a:t> Calibri 24 pt</a:t>
            </a:r>
            <a:endParaRPr lang="fr-F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5795963" y="1196974"/>
            <a:ext cx="2879725" cy="4994276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Picture</a:t>
            </a:r>
            <a:endParaRPr lang="fr-FR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" y="1202306"/>
            <a:ext cx="952184" cy="349702"/>
          </a:xfrm>
          <a:solidFill>
            <a:schemeClr val="bg2"/>
          </a:solidFill>
        </p:spPr>
        <p:txBody>
          <a:bodyPr wrap="none" tIns="72000" bIns="0" anchor="ctr">
            <a:spAutoFit/>
          </a:bodyPr>
          <a:lstStyle>
            <a:lvl1pPr marL="447675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0"/>
            <a:ext cx="5780087" cy="404813"/>
          </a:xfrm>
        </p:spPr>
        <p:txBody>
          <a:bodyPr anchor="ctr"/>
          <a:lstStyle>
            <a:lvl1pPr marL="0" indent="0">
              <a:buNone/>
              <a:defRPr sz="1400" b="1" cap="all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Title of the section Calibri 14 </a:t>
            </a:r>
            <a:r>
              <a:rPr lang="en-US" dirty="0" err="1"/>
              <a:t>pt</a:t>
            </a:r>
            <a:endParaRPr lang="fr-FR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68313" y="1685925"/>
            <a:ext cx="5246687" cy="4505325"/>
          </a:xfrm>
        </p:spPr>
        <p:txBody>
          <a:bodyPr/>
          <a:lstStyle>
            <a:lvl1pPr marL="1809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1pPr>
            <a:lvl2pPr marL="3619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 sz="1600" b="0">
                <a:solidFill>
                  <a:schemeClr val="tx1"/>
                </a:solidFill>
              </a:defRPr>
            </a:lvl2pPr>
            <a:lvl3pPr marL="44767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3pPr>
            <a:lvl4pPr marL="5429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4pPr>
            <a:lvl5pPr marL="628650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>
                <a:solidFill>
                  <a:schemeClr val="tx1"/>
                </a:solidFill>
              </a:defRPr>
            </a:lvl5pPr>
            <a:lvl6pPr marL="714375" marR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6pPr>
            <a:lvl7pPr marL="809625" marR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7pPr>
            <a:lvl8pPr marL="896938" marR="0" indent="-920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8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20"/>
          </p:nvPr>
        </p:nvSpPr>
        <p:spPr>
          <a:xfrm>
            <a:off x="344487" y="6620400"/>
            <a:ext cx="3086100" cy="365125"/>
          </a:xfrm>
        </p:spPr>
        <p:txBody>
          <a:bodyPr/>
          <a:lstStyle/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14"/>
          </p:nvPr>
        </p:nvSpPr>
        <p:spPr>
          <a:xfrm>
            <a:off x="396000" y="6375600"/>
            <a:ext cx="2057400" cy="365125"/>
          </a:xfrm>
        </p:spPr>
        <p:txBody>
          <a:bodyPr/>
          <a:lstStyle/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548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54.xml"/><Relationship Id="rId26" Type="http://schemas.openxmlformats.org/officeDocument/2006/relationships/slideLayout" Target="../slideLayouts/slideLayout62.xml"/><Relationship Id="rId39" Type="http://schemas.openxmlformats.org/officeDocument/2006/relationships/image" Target="../media/image1.png"/><Relationship Id="rId3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57.xml"/><Relationship Id="rId34" Type="http://schemas.openxmlformats.org/officeDocument/2006/relationships/slideLayout" Target="../slideLayouts/slideLayout70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5" Type="http://schemas.openxmlformats.org/officeDocument/2006/relationships/slideLayout" Target="../slideLayouts/slideLayout61.xml"/><Relationship Id="rId33" Type="http://schemas.openxmlformats.org/officeDocument/2006/relationships/slideLayout" Target="../slideLayouts/slideLayout69.xml"/><Relationship Id="rId38" Type="http://schemas.openxmlformats.org/officeDocument/2006/relationships/theme" Target="../theme/theme2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20" Type="http://schemas.openxmlformats.org/officeDocument/2006/relationships/slideLayout" Target="../slideLayouts/slideLayout56.xml"/><Relationship Id="rId29" Type="http://schemas.openxmlformats.org/officeDocument/2006/relationships/slideLayout" Target="../slideLayouts/slideLayout65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24" Type="http://schemas.openxmlformats.org/officeDocument/2006/relationships/slideLayout" Target="../slideLayouts/slideLayout60.xml"/><Relationship Id="rId32" Type="http://schemas.openxmlformats.org/officeDocument/2006/relationships/slideLayout" Target="../slideLayouts/slideLayout68.xml"/><Relationship Id="rId37" Type="http://schemas.openxmlformats.org/officeDocument/2006/relationships/slideLayout" Target="../slideLayouts/slideLayout73.xml"/><Relationship Id="rId40" Type="http://schemas.openxmlformats.org/officeDocument/2006/relationships/image" Target="../media/image13.jpeg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23" Type="http://schemas.openxmlformats.org/officeDocument/2006/relationships/slideLayout" Target="../slideLayouts/slideLayout59.xml"/><Relationship Id="rId28" Type="http://schemas.openxmlformats.org/officeDocument/2006/relationships/slideLayout" Target="../slideLayouts/slideLayout64.xml"/><Relationship Id="rId36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46.xml"/><Relationship Id="rId19" Type="http://schemas.openxmlformats.org/officeDocument/2006/relationships/slideLayout" Target="../slideLayouts/slideLayout55.xml"/><Relationship Id="rId31" Type="http://schemas.openxmlformats.org/officeDocument/2006/relationships/slideLayout" Target="../slideLayouts/slideLayout67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Relationship Id="rId22" Type="http://schemas.openxmlformats.org/officeDocument/2006/relationships/slideLayout" Target="../slideLayouts/slideLayout58.xml"/><Relationship Id="rId27" Type="http://schemas.openxmlformats.org/officeDocument/2006/relationships/slideLayout" Target="../slideLayouts/slideLayout63.xml"/><Relationship Id="rId30" Type="http://schemas.openxmlformats.org/officeDocument/2006/relationships/slideLayout" Target="../slideLayouts/slideLayout66.xml"/><Relationship Id="rId35" Type="http://schemas.openxmlformats.org/officeDocument/2006/relationships/slideLayout" Target="../slideLayouts/slideLayout7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6.xml"/><Relationship Id="rId18" Type="http://schemas.openxmlformats.org/officeDocument/2006/relationships/slideLayout" Target="../slideLayouts/slideLayout91.xml"/><Relationship Id="rId26" Type="http://schemas.openxmlformats.org/officeDocument/2006/relationships/slideLayout" Target="../slideLayouts/slideLayout99.xml"/><Relationship Id="rId39" Type="http://schemas.openxmlformats.org/officeDocument/2006/relationships/image" Target="../media/image1.png"/><Relationship Id="rId3" Type="http://schemas.openxmlformats.org/officeDocument/2006/relationships/slideLayout" Target="../slideLayouts/slideLayout76.xml"/><Relationship Id="rId21" Type="http://schemas.openxmlformats.org/officeDocument/2006/relationships/slideLayout" Target="../slideLayouts/slideLayout94.xml"/><Relationship Id="rId34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17" Type="http://schemas.openxmlformats.org/officeDocument/2006/relationships/slideLayout" Target="../slideLayouts/slideLayout90.xml"/><Relationship Id="rId25" Type="http://schemas.openxmlformats.org/officeDocument/2006/relationships/slideLayout" Target="../slideLayouts/slideLayout98.xml"/><Relationship Id="rId33" Type="http://schemas.openxmlformats.org/officeDocument/2006/relationships/slideLayout" Target="../slideLayouts/slideLayout106.xml"/><Relationship Id="rId38" Type="http://schemas.openxmlformats.org/officeDocument/2006/relationships/image" Target="../media/image23.png"/><Relationship Id="rId2" Type="http://schemas.openxmlformats.org/officeDocument/2006/relationships/slideLayout" Target="../slideLayouts/slideLayout75.xml"/><Relationship Id="rId16" Type="http://schemas.openxmlformats.org/officeDocument/2006/relationships/slideLayout" Target="../slideLayouts/slideLayout89.xml"/><Relationship Id="rId20" Type="http://schemas.openxmlformats.org/officeDocument/2006/relationships/slideLayout" Target="../slideLayouts/slideLayout93.xml"/><Relationship Id="rId29" Type="http://schemas.openxmlformats.org/officeDocument/2006/relationships/slideLayout" Target="../slideLayouts/slideLayout102.xml"/><Relationship Id="rId41" Type="http://schemas.openxmlformats.org/officeDocument/2006/relationships/image" Target="../media/image24.jpg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24" Type="http://schemas.openxmlformats.org/officeDocument/2006/relationships/slideLayout" Target="../slideLayouts/slideLayout97.xml"/><Relationship Id="rId32" Type="http://schemas.openxmlformats.org/officeDocument/2006/relationships/slideLayout" Target="../slideLayouts/slideLayout105.xml"/><Relationship Id="rId37" Type="http://schemas.openxmlformats.org/officeDocument/2006/relationships/theme" Target="../theme/theme3.xml"/><Relationship Id="rId40" Type="http://schemas.openxmlformats.org/officeDocument/2006/relationships/image" Target="../media/image2.png"/><Relationship Id="rId5" Type="http://schemas.openxmlformats.org/officeDocument/2006/relationships/slideLayout" Target="../slideLayouts/slideLayout78.xml"/><Relationship Id="rId15" Type="http://schemas.openxmlformats.org/officeDocument/2006/relationships/slideLayout" Target="../slideLayouts/slideLayout88.xml"/><Relationship Id="rId23" Type="http://schemas.openxmlformats.org/officeDocument/2006/relationships/slideLayout" Target="../slideLayouts/slideLayout96.xml"/><Relationship Id="rId28" Type="http://schemas.openxmlformats.org/officeDocument/2006/relationships/slideLayout" Target="../slideLayouts/slideLayout101.xml"/><Relationship Id="rId36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83.xml"/><Relationship Id="rId19" Type="http://schemas.openxmlformats.org/officeDocument/2006/relationships/slideLayout" Target="../slideLayouts/slideLayout92.xml"/><Relationship Id="rId31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slideLayout" Target="../slideLayouts/slideLayout87.xml"/><Relationship Id="rId22" Type="http://schemas.openxmlformats.org/officeDocument/2006/relationships/slideLayout" Target="../slideLayouts/slideLayout95.xml"/><Relationship Id="rId27" Type="http://schemas.openxmlformats.org/officeDocument/2006/relationships/slideLayout" Target="../slideLayouts/slideLayout100.xml"/><Relationship Id="rId30" Type="http://schemas.openxmlformats.org/officeDocument/2006/relationships/slideLayout" Target="../slideLayouts/slideLayout103.xml"/><Relationship Id="rId35" Type="http://schemas.openxmlformats.org/officeDocument/2006/relationships/slideLayout" Target="../slideLayouts/slideLayout10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393030" y="404814"/>
            <a:ext cx="66992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dirty="0"/>
              <a:t>Click to </a:t>
            </a:r>
            <a:r>
              <a:rPr lang="fr-FR" altLang="fr-FR" dirty="0" err="1"/>
              <a:t>modify</a:t>
            </a:r>
            <a:r>
              <a:rPr lang="fr-FR" altLang="fr-FR" dirty="0"/>
              <a:t> the </a:t>
            </a:r>
            <a:r>
              <a:rPr lang="fr-FR" altLang="fr-FR" dirty="0" err="1"/>
              <a:t>text</a:t>
            </a:r>
            <a:r>
              <a:rPr lang="fr-FR" altLang="fr-FR" dirty="0"/>
              <a:t>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393029" y="1268985"/>
            <a:ext cx="8293771" cy="4392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pic>
        <p:nvPicPr>
          <p:cNvPr id="6" name="Picture 2" descr="C:\Users\oana.s ellipse\Desktop\model-final..png"/>
          <p:cNvPicPr>
            <a:picLocks noChangeAspect="1" noChangeArrowheads="1"/>
          </p:cNvPicPr>
          <p:nvPr/>
        </p:nvPicPr>
        <p:blipFill rotWithShape="1">
          <a:blip r:embed="rId3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74" y="6311900"/>
            <a:ext cx="6854826" cy="54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oana.s ellipse\Desktop\model-final..png"/>
          <p:cNvPicPr>
            <a:picLocks noChangeAspect="1" noChangeArrowheads="1"/>
          </p:cNvPicPr>
          <p:nvPr/>
        </p:nvPicPr>
        <p:blipFill rotWithShape="1">
          <a:blip r:embed="rId3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05171" y="6311900"/>
            <a:ext cx="1910229" cy="54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0"/>
          <p:cNvSpPr/>
          <p:nvPr/>
        </p:nvSpPr>
        <p:spPr>
          <a:xfrm>
            <a:off x="0" y="370037"/>
            <a:ext cx="219130" cy="457200"/>
          </a:xfrm>
          <a:custGeom>
            <a:avLst/>
            <a:gdLst>
              <a:gd name="connsiteX0" fmla="*/ 0 w 457200"/>
              <a:gd name="connsiteY0" fmla="*/ 0 h 457200"/>
              <a:gd name="connsiteX1" fmla="*/ 457200 w 457200"/>
              <a:gd name="connsiteY1" fmla="*/ 0 h 457200"/>
              <a:gd name="connsiteX2" fmla="*/ 457200 w 457200"/>
              <a:gd name="connsiteY2" fmla="*/ 457200 h 457200"/>
              <a:gd name="connsiteX3" fmla="*/ 0 w 457200"/>
              <a:gd name="connsiteY3" fmla="*/ 457200 h 457200"/>
              <a:gd name="connsiteX4" fmla="*/ 0 w 457200"/>
              <a:gd name="connsiteY4" fmla="*/ 0 h 457200"/>
              <a:gd name="connsiteX0" fmla="*/ 0 w 457200"/>
              <a:gd name="connsiteY0" fmla="*/ 0 h 457200"/>
              <a:gd name="connsiteX1" fmla="*/ 384048 w 457200"/>
              <a:gd name="connsiteY1" fmla="*/ 82296 h 457200"/>
              <a:gd name="connsiteX2" fmla="*/ 457200 w 457200"/>
              <a:gd name="connsiteY2" fmla="*/ 457200 h 457200"/>
              <a:gd name="connsiteX3" fmla="*/ 0 w 457200"/>
              <a:gd name="connsiteY3" fmla="*/ 457200 h 457200"/>
              <a:gd name="connsiteX4" fmla="*/ 0 w 457200"/>
              <a:gd name="connsiteY4" fmla="*/ 0 h 457200"/>
              <a:gd name="connsiteX0" fmla="*/ 0 w 384048"/>
              <a:gd name="connsiteY0" fmla="*/ 0 h 457200"/>
              <a:gd name="connsiteX1" fmla="*/ 384048 w 384048"/>
              <a:gd name="connsiteY1" fmla="*/ 82296 h 457200"/>
              <a:gd name="connsiteX2" fmla="*/ 365760 w 384048"/>
              <a:gd name="connsiteY2" fmla="*/ 384048 h 457200"/>
              <a:gd name="connsiteX3" fmla="*/ 0 w 384048"/>
              <a:gd name="connsiteY3" fmla="*/ 457200 h 457200"/>
              <a:gd name="connsiteX4" fmla="*/ 0 w 384048"/>
              <a:gd name="connsiteY4" fmla="*/ 0 h 457200"/>
              <a:gd name="connsiteX0" fmla="*/ 0 w 393192"/>
              <a:gd name="connsiteY0" fmla="*/ 0 h 457200"/>
              <a:gd name="connsiteX1" fmla="*/ 384048 w 393192"/>
              <a:gd name="connsiteY1" fmla="*/ 82296 h 457200"/>
              <a:gd name="connsiteX2" fmla="*/ 393192 w 393192"/>
              <a:gd name="connsiteY2" fmla="*/ 384048 h 457200"/>
              <a:gd name="connsiteX3" fmla="*/ 0 w 393192"/>
              <a:gd name="connsiteY3" fmla="*/ 457200 h 457200"/>
              <a:gd name="connsiteX4" fmla="*/ 0 w 393192"/>
              <a:gd name="connsiteY4" fmla="*/ 0 h 457200"/>
              <a:gd name="connsiteX0" fmla="*/ 0 w 411480"/>
              <a:gd name="connsiteY0" fmla="*/ 0 h 457200"/>
              <a:gd name="connsiteX1" fmla="*/ 411480 w 411480"/>
              <a:gd name="connsiteY1" fmla="*/ 73152 h 457200"/>
              <a:gd name="connsiteX2" fmla="*/ 393192 w 411480"/>
              <a:gd name="connsiteY2" fmla="*/ 384048 h 457200"/>
              <a:gd name="connsiteX3" fmla="*/ 0 w 411480"/>
              <a:gd name="connsiteY3" fmla="*/ 457200 h 457200"/>
              <a:gd name="connsiteX4" fmla="*/ 0 w 411480"/>
              <a:gd name="connsiteY4" fmla="*/ 0 h 457200"/>
              <a:gd name="connsiteX0" fmla="*/ 0 w 393192"/>
              <a:gd name="connsiteY0" fmla="*/ 0 h 457200"/>
              <a:gd name="connsiteX1" fmla="*/ 384048 w 393192"/>
              <a:gd name="connsiteY1" fmla="*/ 73152 h 457200"/>
              <a:gd name="connsiteX2" fmla="*/ 393192 w 393192"/>
              <a:gd name="connsiteY2" fmla="*/ 384048 h 457200"/>
              <a:gd name="connsiteX3" fmla="*/ 0 w 393192"/>
              <a:gd name="connsiteY3" fmla="*/ 457200 h 457200"/>
              <a:gd name="connsiteX4" fmla="*/ 0 w 393192"/>
              <a:gd name="connsiteY4" fmla="*/ 0 h 457200"/>
              <a:gd name="connsiteX0" fmla="*/ 0 w 386048"/>
              <a:gd name="connsiteY0" fmla="*/ 0 h 457200"/>
              <a:gd name="connsiteX1" fmla="*/ 384048 w 386048"/>
              <a:gd name="connsiteY1" fmla="*/ 73152 h 457200"/>
              <a:gd name="connsiteX2" fmla="*/ 386048 w 386048"/>
              <a:gd name="connsiteY2" fmla="*/ 384048 h 457200"/>
              <a:gd name="connsiteX3" fmla="*/ 0 w 386048"/>
              <a:gd name="connsiteY3" fmla="*/ 457200 h 457200"/>
              <a:gd name="connsiteX4" fmla="*/ 0 w 386048"/>
              <a:gd name="connsiteY4" fmla="*/ 0 h 457200"/>
              <a:gd name="connsiteX0" fmla="*/ 0 w 384096"/>
              <a:gd name="connsiteY0" fmla="*/ 0 h 457200"/>
              <a:gd name="connsiteX1" fmla="*/ 384048 w 384096"/>
              <a:gd name="connsiteY1" fmla="*/ 73152 h 457200"/>
              <a:gd name="connsiteX2" fmla="*/ 378905 w 384096"/>
              <a:gd name="connsiteY2" fmla="*/ 384048 h 457200"/>
              <a:gd name="connsiteX3" fmla="*/ 0 w 384096"/>
              <a:gd name="connsiteY3" fmla="*/ 457200 h 457200"/>
              <a:gd name="connsiteX4" fmla="*/ 0 w 384096"/>
              <a:gd name="connsiteY4" fmla="*/ 0 h 457200"/>
              <a:gd name="connsiteX0" fmla="*/ 0 w 386048"/>
              <a:gd name="connsiteY0" fmla="*/ 0 h 457200"/>
              <a:gd name="connsiteX1" fmla="*/ 384048 w 386048"/>
              <a:gd name="connsiteY1" fmla="*/ 73152 h 457200"/>
              <a:gd name="connsiteX2" fmla="*/ 386048 w 386048"/>
              <a:gd name="connsiteY2" fmla="*/ 384048 h 457200"/>
              <a:gd name="connsiteX3" fmla="*/ 0 w 386048"/>
              <a:gd name="connsiteY3" fmla="*/ 457200 h 457200"/>
              <a:gd name="connsiteX4" fmla="*/ 0 w 386048"/>
              <a:gd name="connsiteY4" fmla="*/ 0 h 457200"/>
              <a:gd name="connsiteX0" fmla="*/ 0 w 384096"/>
              <a:gd name="connsiteY0" fmla="*/ 0 h 457200"/>
              <a:gd name="connsiteX1" fmla="*/ 384048 w 384096"/>
              <a:gd name="connsiteY1" fmla="*/ 73152 h 457200"/>
              <a:gd name="connsiteX2" fmla="*/ 378905 w 384096"/>
              <a:gd name="connsiteY2" fmla="*/ 384048 h 457200"/>
              <a:gd name="connsiteX3" fmla="*/ 0 w 384096"/>
              <a:gd name="connsiteY3" fmla="*/ 457200 h 457200"/>
              <a:gd name="connsiteX4" fmla="*/ 0 w 384096"/>
              <a:gd name="connsiteY4" fmla="*/ 0 h 457200"/>
              <a:gd name="connsiteX0" fmla="*/ 0 w 388430"/>
              <a:gd name="connsiteY0" fmla="*/ 0 h 457200"/>
              <a:gd name="connsiteX1" fmla="*/ 384048 w 388430"/>
              <a:gd name="connsiteY1" fmla="*/ 73152 h 457200"/>
              <a:gd name="connsiteX2" fmla="*/ 388430 w 388430"/>
              <a:gd name="connsiteY2" fmla="*/ 384048 h 457200"/>
              <a:gd name="connsiteX3" fmla="*/ 0 w 388430"/>
              <a:gd name="connsiteY3" fmla="*/ 457200 h 457200"/>
              <a:gd name="connsiteX4" fmla="*/ 0 w 388430"/>
              <a:gd name="connsiteY4" fmla="*/ 0 h 457200"/>
              <a:gd name="connsiteX0" fmla="*/ 0 w 393621"/>
              <a:gd name="connsiteY0" fmla="*/ 0 h 457200"/>
              <a:gd name="connsiteX1" fmla="*/ 393573 w 393621"/>
              <a:gd name="connsiteY1" fmla="*/ 75533 h 457200"/>
              <a:gd name="connsiteX2" fmla="*/ 388430 w 393621"/>
              <a:gd name="connsiteY2" fmla="*/ 384048 h 457200"/>
              <a:gd name="connsiteX3" fmla="*/ 0 w 393621"/>
              <a:gd name="connsiteY3" fmla="*/ 457200 h 457200"/>
              <a:gd name="connsiteX4" fmla="*/ 0 w 393621"/>
              <a:gd name="connsiteY4" fmla="*/ 0 h 457200"/>
              <a:gd name="connsiteX0" fmla="*/ 0 w 388430"/>
              <a:gd name="connsiteY0" fmla="*/ 0 h 457200"/>
              <a:gd name="connsiteX1" fmla="*/ 386429 w 388430"/>
              <a:gd name="connsiteY1" fmla="*/ 77915 h 457200"/>
              <a:gd name="connsiteX2" fmla="*/ 388430 w 388430"/>
              <a:gd name="connsiteY2" fmla="*/ 384048 h 457200"/>
              <a:gd name="connsiteX3" fmla="*/ 0 w 388430"/>
              <a:gd name="connsiteY3" fmla="*/ 457200 h 457200"/>
              <a:gd name="connsiteX4" fmla="*/ 0 w 388430"/>
              <a:gd name="connsiteY4" fmla="*/ 0 h 457200"/>
              <a:gd name="connsiteX0" fmla="*/ 0 w 386477"/>
              <a:gd name="connsiteY0" fmla="*/ 0 h 457200"/>
              <a:gd name="connsiteX1" fmla="*/ 386429 w 386477"/>
              <a:gd name="connsiteY1" fmla="*/ 77915 h 457200"/>
              <a:gd name="connsiteX2" fmla="*/ 381286 w 386477"/>
              <a:gd name="connsiteY2" fmla="*/ 386429 h 457200"/>
              <a:gd name="connsiteX3" fmla="*/ 0 w 386477"/>
              <a:gd name="connsiteY3" fmla="*/ 457200 h 457200"/>
              <a:gd name="connsiteX4" fmla="*/ 0 w 386477"/>
              <a:gd name="connsiteY4" fmla="*/ 0 h 457200"/>
              <a:gd name="connsiteX0" fmla="*/ 0 w 381286"/>
              <a:gd name="connsiteY0" fmla="*/ 0 h 457200"/>
              <a:gd name="connsiteX1" fmla="*/ 379285 w 381286"/>
              <a:gd name="connsiteY1" fmla="*/ 77915 h 457200"/>
              <a:gd name="connsiteX2" fmla="*/ 381286 w 381286"/>
              <a:gd name="connsiteY2" fmla="*/ 386429 h 457200"/>
              <a:gd name="connsiteX3" fmla="*/ 0 w 381286"/>
              <a:gd name="connsiteY3" fmla="*/ 457200 h 457200"/>
              <a:gd name="connsiteX4" fmla="*/ 0 w 381286"/>
              <a:gd name="connsiteY4" fmla="*/ 0 h 457200"/>
              <a:gd name="connsiteX0" fmla="*/ 0 w 386477"/>
              <a:gd name="connsiteY0" fmla="*/ 0 h 457200"/>
              <a:gd name="connsiteX1" fmla="*/ 386429 w 386477"/>
              <a:gd name="connsiteY1" fmla="*/ 80297 h 457200"/>
              <a:gd name="connsiteX2" fmla="*/ 381286 w 386477"/>
              <a:gd name="connsiteY2" fmla="*/ 386429 h 457200"/>
              <a:gd name="connsiteX3" fmla="*/ 0 w 386477"/>
              <a:gd name="connsiteY3" fmla="*/ 457200 h 457200"/>
              <a:gd name="connsiteX4" fmla="*/ 0 w 386477"/>
              <a:gd name="connsiteY4" fmla="*/ 0 h 457200"/>
              <a:gd name="connsiteX0" fmla="*/ 0 w 381286"/>
              <a:gd name="connsiteY0" fmla="*/ 0 h 457200"/>
              <a:gd name="connsiteX1" fmla="*/ 379285 w 381286"/>
              <a:gd name="connsiteY1" fmla="*/ 82678 h 457200"/>
              <a:gd name="connsiteX2" fmla="*/ 381286 w 381286"/>
              <a:gd name="connsiteY2" fmla="*/ 386429 h 457200"/>
              <a:gd name="connsiteX3" fmla="*/ 0 w 381286"/>
              <a:gd name="connsiteY3" fmla="*/ 457200 h 457200"/>
              <a:gd name="connsiteX4" fmla="*/ 0 w 381286"/>
              <a:gd name="connsiteY4" fmla="*/ 0 h 457200"/>
              <a:gd name="connsiteX0" fmla="*/ 0 w 381823"/>
              <a:gd name="connsiteY0" fmla="*/ 0 h 457200"/>
              <a:gd name="connsiteX1" fmla="*/ 381666 w 381823"/>
              <a:gd name="connsiteY1" fmla="*/ 87441 h 457200"/>
              <a:gd name="connsiteX2" fmla="*/ 381286 w 381823"/>
              <a:gd name="connsiteY2" fmla="*/ 386429 h 457200"/>
              <a:gd name="connsiteX3" fmla="*/ 0 w 381823"/>
              <a:gd name="connsiteY3" fmla="*/ 457200 h 457200"/>
              <a:gd name="connsiteX4" fmla="*/ 0 w 381823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823" h="457200">
                <a:moveTo>
                  <a:pt x="0" y="0"/>
                </a:moveTo>
                <a:lnTo>
                  <a:pt x="381666" y="87441"/>
                </a:lnTo>
                <a:cubicBezTo>
                  <a:pt x="382333" y="191073"/>
                  <a:pt x="380619" y="282797"/>
                  <a:pt x="381286" y="386429"/>
                </a:cubicBezTo>
                <a:lnTo>
                  <a:pt x="0" y="4572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393029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>
              <a:defRPr lang="de-DE" sz="1100" smtClean="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9722A51A-4E29-497E-A173-4D979217C81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5600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de-DE" sz="9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</a:t>
            </a:r>
            <a:r>
              <a:rPr lang="en-GB" dirty="0" err="1" smtClean="0"/>
              <a:t>Assystem</a:t>
            </a:r>
            <a:r>
              <a:rPr lang="en-GB" dirty="0" smtClean="0"/>
              <a:t> Germany GmbH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9655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4" r:id="rId1"/>
    <p:sldLayoutId id="2147484195" r:id="rId2"/>
    <p:sldLayoutId id="2147484196" r:id="rId3"/>
    <p:sldLayoutId id="2147484197" r:id="rId4"/>
    <p:sldLayoutId id="2147484198" r:id="rId5"/>
    <p:sldLayoutId id="2147484199" r:id="rId6"/>
    <p:sldLayoutId id="2147484200" r:id="rId7"/>
    <p:sldLayoutId id="2147484201" r:id="rId8"/>
    <p:sldLayoutId id="2147484267" r:id="rId9"/>
    <p:sldLayoutId id="2147484202" r:id="rId10"/>
    <p:sldLayoutId id="2147484203" r:id="rId11"/>
    <p:sldLayoutId id="2147484204" r:id="rId12"/>
    <p:sldLayoutId id="2147484205" r:id="rId13"/>
    <p:sldLayoutId id="2147484206" r:id="rId14"/>
    <p:sldLayoutId id="2147484207" r:id="rId15"/>
    <p:sldLayoutId id="2147484208" r:id="rId16"/>
    <p:sldLayoutId id="2147484209" r:id="rId17"/>
    <p:sldLayoutId id="2147484210" r:id="rId18"/>
    <p:sldLayoutId id="2147484211" r:id="rId19"/>
    <p:sldLayoutId id="2147484212" r:id="rId20"/>
    <p:sldLayoutId id="2147484213" r:id="rId21"/>
    <p:sldLayoutId id="2147484214" r:id="rId22"/>
    <p:sldLayoutId id="2147484215" r:id="rId23"/>
    <p:sldLayoutId id="2147484216" r:id="rId24"/>
    <p:sldLayoutId id="2147484217" r:id="rId25"/>
    <p:sldLayoutId id="2147484218" r:id="rId26"/>
    <p:sldLayoutId id="2147484219" r:id="rId27"/>
    <p:sldLayoutId id="2147484220" r:id="rId28"/>
    <p:sldLayoutId id="2147484221" r:id="rId29"/>
    <p:sldLayoutId id="2147484222" r:id="rId30"/>
    <p:sldLayoutId id="2147484223" r:id="rId31"/>
    <p:sldLayoutId id="2147484224" r:id="rId32"/>
    <p:sldLayoutId id="2147484225" r:id="rId33"/>
    <p:sldLayoutId id="2147484226" r:id="rId34"/>
    <p:sldLayoutId id="2147484227" r:id="rId35"/>
    <p:sldLayoutId id="2147484228" r:id="rId36"/>
  </p:sldLayoutIdLst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 baseline="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80975" marR="0" indent="-180975" algn="l" defTabSz="914400" rtl="0" eaLnBrk="1" fontAlgn="base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Pct val="120000"/>
        <a:buFont typeface="Arial" panose="020B0604020202020204" pitchFamily="34" charset="0"/>
        <a:buChar char="•"/>
        <a:tabLst/>
        <a:defRPr sz="1800" b="1">
          <a:solidFill>
            <a:schemeClr val="accent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361950" marR="0" indent="-180975" algn="l" defTabSz="914400" rtl="0" eaLnBrk="1" fontAlgn="base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Pct val="90000"/>
        <a:buFontTx/>
        <a:buChar char="•"/>
        <a:tabLst/>
        <a:defRPr sz="18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2pPr>
      <a:lvl3pPr marL="447675" marR="0" indent="-180975" algn="l" defTabSz="914400" rtl="0" eaLnBrk="1" fontAlgn="base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6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3pPr>
      <a:lvl4pPr marL="542925" marR="0" indent="-180975" algn="l" defTabSz="914400" rtl="0" eaLnBrk="1" fontAlgn="base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4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4pPr>
      <a:lvl5pPr marL="628650" marR="0" indent="-180975" algn="l" defTabSz="914400" rtl="0" eaLnBrk="1" fontAlgn="base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2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5pPr>
      <a:lvl6pPr marL="714375" marR="0" indent="-171450" algn="l" defTabSz="914400" rtl="0" eaLnBrk="1" fontAlgn="base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100">
          <a:solidFill>
            <a:schemeClr val="tx1"/>
          </a:solidFill>
          <a:latin typeface="+mn-lt"/>
          <a:cs typeface="+mn-cs"/>
        </a:defRPr>
      </a:lvl6pPr>
      <a:lvl7pPr marL="809625" marR="0" indent="-180975" algn="l" defTabSz="914400" rtl="0" eaLnBrk="1" fontAlgn="base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100">
          <a:solidFill>
            <a:schemeClr val="tx1"/>
          </a:solidFill>
          <a:latin typeface="+mn-lt"/>
          <a:cs typeface="+mn-cs"/>
        </a:defRPr>
      </a:lvl7pPr>
      <a:lvl8pPr marL="896938" marR="0" indent="-92075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30000"/>
        </a:spcAft>
        <a:buClrTx/>
        <a:buSzTx/>
        <a:buFont typeface="Arial" panose="020B0604020202020204" pitchFamily="34" charset="0"/>
        <a:buChar char="•"/>
        <a:tabLst/>
        <a:defRPr sz="1100">
          <a:solidFill>
            <a:schemeClr val="tx1"/>
          </a:solidFill>
          <a:latin typeface="+mn-lt"/>
          <a:cs typeface="+mn-cs"/>
        </a:defRPr>
      </a:lvl8pPr>
      <a:lvl9pPr marL="1979613" algn="l" rtl="0" eaLnBrk="1" fontAlgn="base" hangingPunct="1">
        <a:spcBef>
          <a:spcPct val="20000"/>
        </a:spcBef>
        <a:spcAft>
          <a:spcPct val="30000"/>
        </a:spcAft>
        <a:defRPr sz="11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393030" y="404814"/>
            <a:ext cx="66992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dirty="0"/>
              <a:t>Click to </a:t>
            </a:r>
            <a:r>
              <a:rPr lang="fr-FR" altLang="fr-FR" dirty="0" err="1"/>
              <a:t>modify</a:t>
            </a:r>
            <a:r>
              <a:rPr lang="fr-FR" altLang="fr-FR" dirty="0"/>
              <a:t> the </a:t>
            </a:r>
            <a:r>
              <a:rPr lang="fr-FR" altLang="fr-FR" dirty="0" err="1"/>
              <a:t>text</a:t>
            </a:r>
            <a:r>
              <a:rPr lang="fr-FR" altLang="fr-FR" dirty="0"/>
              <a:t>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393029" y="1268985"/>
            <a:ext cx="8293771" cy="4392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pic>
        <p:nvPicPr>
          <p:cNvPr id="6" name="Picture 2" descr="C:\Users\oana.s ellipse\Desktop\model-final..png"/>
          <p:cNvPicPr>
            <a:picLocks noChangeAspect="1" noChangeArrowheads="1"/>
          </p:cNvPicPr>
          <p:nvPr/>
        </p:nvPicPr>
        <p:blipFill rotWithShape="1">
          <a:blip r:embed="rId3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74" y="6311900"/>
            <a:ext cx="6854826" cy="54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0"/>
          <p:cNvSpPr/>
          <p:nvPr/>
        </p:nvSpPr>
        <p:spPr>
          <a:xfrm>
            <a:off x="0" y="370037"/>
            <a:ext cx="219130" cy="457200"/>
          </a:xfrm>
          <a:custGeom>
            <a:avLst/>
            <a:gdLst>
              <a:gd name="connsiteX0" fmla="*/ 0 w 457200"/>
              <a:gd name="connsiteY0" fmla="*/ 0 h 457200"/>
              <a:gd name="connsiteX1" fmla="*/ 457200 w 457200"/>
              <a:gd name="connsiteY1" fmla="*/ 0 h 457200"/>
              <a:gd name="connsiteX2" fmla="*/ 457200 w 457200"/>
              <a:gd name="connsiteY2" fmla="*/ 457200 h 457200"/>
              <a:gd name="connsiteX3" fmla="*/ 0 w 457200"/>
              <a:gd name="connsiteY3" fmla="*/ 457200 h 457200"/>
              <a:gd name="connsiteX4" fmla="*/ 0 w 457200"/>
              <a:gd name="connsiteY4" fmla="*/ 0 h 457200"/>
              <a:gd name="connsiteX0" fmla="*/ 0 w 457200"/>
              <a:gd name="connsiteY0" fmla="*/ 0 h 457200"/>
              <a:gd name="connsiteX1" fmla="*/ 384048 w 457200"/>
              <a:gd name="connsiteY1" fmla="*/ 82296 h 457200"/>
              <a:gd name="connsiteX2" fmla="*/ 457200 w 457200"/>
              <a:gd name="connsiteY2" fmla="*/ 457200 h 457200"/>
              <a:gd name="connsiteX3" fmla="*/ 0 w 457200"/>
              <a:gd name="connsiteY3" fmla="*/ 457200 h 457200"/>
              <a:gd name="connsiteX4" fmla="*/ 0 w 457200"/>
              <a:gd name="connsiteY4" fmla="*/ 0 h 457200"/>
              <a:gd name="connsiteX0" fmla="*/ 0 w 384048"/>
              <a:gd name="connsiteY0" fmla="*/ 0 h 457200"/>
              <a:gd name="connsiteX1" fmla="*/ 384048 w 384048"/>
              <a:gd name="connsiteY1" fmla="*/ 82296 h 457200"/>
              <a:gd name="connsiteX2" fmla="*/ 365760 w 384048"/>
              <a:gd name="connsiteY2" fmla="*/ 384048 h 457200"/>
              <a:gd name="connsiteX3" fmla="*/ 0 w 384048"/>
              <a:gd name="connsiteY3" fmla="*/ 457200 h 457200"/>
              <a:gd name="connsiteX4" fmla="*/ 0 w 384048"/>
              <a:gd name="connsiteY4" fmla="*/ 0 h 457200"/>
              <a:gd name="connsiteX0" fmla="*/ 0 w 393192"/>
              <a:gd name="connsiteY0" fmla="*/ 0 h 457200"/>
              <a:gd name="connsiteX1" fmla="*/ 384048 w 393192"/>
              <a:gd name="connsiteY1" fmla="*/ 82296 h 457200"/>
              <a:gd name="connsiteX2" fmla="*/ 393192 w 393192"/>
              <a:gd name="connsiteY2" fmla="*/ 384048 h 457200"/>
              <a:gd name="connsiteX3" fmla="*/ 0 w 393192"/>
              <a:gd name="connsiteY3" fmla="*/ 457200 h 457200"/>
              <a:gd name="connsiteX4" fmla="*/ 0 w 393192"/>
              <a:gd name="connsiteY4" fmla="*/ 0 h 457200"/>
              <a:gd name="connsiteX0" fmla="*/ 0 w 411480"/>
              <a:gd name="connsiteY0" fmla="*/ 0 h 457200"/>
              <a:gd name="connsiteX1" fmla="*/ 411480 w 411480"/>
              <a:gd name="connsiteY1" fmla="*/ 73152 h 457200"/>
              <a:gd name="connsiteX2" fmla="*/ 393192 w 411480"/>
              <a:gd name="connsiteY2" fmla="*/ 384048 h 457200"/>
              <a:gd name="connsiteX3" fmla="*/ 0 w 411480"/>
              <a:gd name="connsiteY3" fmla="*/ 457200 h 457200"/>
              <a:gd name="connsiteX4" fmla="*/ 0 w 411480"/>
              <a:gd name="connsiteY4" fmla="*/ 0 h 457200"/>
              <a:gd name="connsiteX0" fmla="*/ 0 w 393192"/>
              <a:gd name="connsiteY0" fmla="*/ 0 h 457200"/>
              <a:gd name="connsiteX1" fmla="*/ 384048 w 393192"/>
              <a:gd name="connsiteY1" fmla="*/ 73152 h 457200"/>
              <a:gd name="connsiteX2" fmla="*/ 393192 w 393192"/>
              <a:gd name="connsiteY2" fmla="*/ 384048 h 457200"/>
              <a:gd name="connsiteX3" fmla="*/ 0 w 393192"/>
              <a:gd name="connsiteY3" fmla="*/ 457200 h 457200"/>
              <a:gd name="connsiteX4" fmla="*/ 0 w 393192"/>
              <a:gd name="connsiteY4" fmla="*/ 0 h 457200"/>
              <a:gd name="connsiteX0" fmla="*/ 0 w 386048"/>
              <a:gd name="connsiteY0" fmla="*/ 0 h 457200"/>
              <a:gd name="connsiteX1" fmla="*/ 384048 w 386048"/>
              <a:gd name="connsiteY1" fmla="*/ 73152 h 457200"/>
              <a:gd name="connsiteX2" fmla="*/ 386048 w 386048"/>
              <a:gd name="connsiteY2" fmla="*/ 384048 h 457200"/>
              <a:gd name="connsiteX3" fmla="*/ 0 w 386048"/>
              <a:gd name="connsiteY3" fmla="*/ 457200 h 457200"/>
              <a:gd name="connsiteX4" fmla="*/ 0 w 386048"/>
              <a:gd name="connsiteY4" fmla="*/ 0 h 457200"/>
              <a:gd name="connsiteX0" fmla="*/ 0 w 384096"/>
              <a:gd name="connsiteY0" fmla="*/ 0 h 457200"/>
              <a:gd name="connsiteX1" fmla="*/ 384048 w 384096"/>
              <a:gd name="connsiteY1" fmla="*/ 73152 h 457200"/>
              <a:gd name="connsiteX2" fmla="*/ 378905 w 384096"/>
              <a:gd name="connsiteY2" fmla="*/ 384048 h 457200"/>
              <a:gd name="connsiteX3" fmla="*/ 0 w 384096"/>
              <a:gd name="connsiteY3" fmla="*/ 457200 h 457200"/>
              <a:gd name="connsiteX4" fmla="*/ 0 w 384096"/>
              <a:gd name="connsiteY4" fmla="*/ 0 h 457200"/>
              <a:gd name="connsiteX0" fmla="*/ 0 w 386048"/>
              <a:gd name="connsiteY0" fmla="*/ 0 h 457200"/>
              <a:gd name="connsiteX1" fmla="*/ 384048 w 386048"/>
              <a:gd name="connsiteY1" fmla="*/ 73152 h 457200"/>
              <a:gd name="connsiteX2" fmla="*/ 386048 w 386048"/>
              <a:gd name="connsiteY2" fmla="*/ 384048 h 457200"/>
              <a:gd name="connsiteX3" fmla="*/ 0 w 386048"/>
              <a:gd name="connsiteY3" fmla="*/ 457200 h 457200"/>
              <a:gd name="connsiteX4" fmla="*/ 0 w 386048"/>
              <a:gd name="connsiteY4" fmla="*/ 0 h 457200"/>
              <a:gd name="connsiteX0" fmla="*/ 0 w 384096"/>
              <a:gd name="connsiteY0" fmla="*/ 0 h 457200"/>
              <a:gd name="connsiteX1" fmla="*/ 384048 w 384096"/>
              <a:gd name="connsiteY1" fmla="*/ 73152 h 457200"/>
              <a:gd name="connsiteX2" fmla="*/ 378905 w 384096"/>
              <a:gd name="connsiteY2" fmla="*/ 384048 h 457200"/>
              <a:gd name="connsiteX3" fmla="*/ 0 w 384096"/>
              <a:gd name="connsiteY3" fmla="*/ 457200 h 457200"/>
              <a:gd name="connsiteX4" fmla="*/ 0 w 384096"/>
              <a:gd name="connsiteY4" fmla="*/ 0 h 457200"/>
              <a:gd name="connsiteX0" fmla="*/ 0 w 388430"/>
              <a:gd name="connsiteY0" fmla="*/ 0 h 457200"/>
              <a:gd name="connsiteX1" fmla="*/ 384048 w 388430"/>
              <a:gd name="connsiteY1" fmla="*/ 73152 h 457200"/>
              <a:gd name="connsiteX2" fmla="*/ 388430 w 388430"/>
              <a:gd name="connsiteY2" fmla="*/ 384048 h 457200"/>
              <a:gd name="connsiteX3" fmla="*/ 0 w 388430"/>
              <a:gd name="connsiteY3" fmla="*/ 457200 h 457200"/>
              <a:gd name="connsiteX4" fmla="*/ 0 w 388430"/>
              <a:gd name="connsiteY4" fmla="*/ 0 h 457200"/>
              <a:gd name="connsiteX0" fmla="*/ 0 w 393621"/>
              <a:gd name="connsiteY0" fmla="*/ 0 h 457200"/>
              <a:gd name="connsiteX1" fmla="*/ 393573 w 393621"/>
              <a:gd name="connsiteY1" fmla="*/ 75533 h 457200"/>
              <a:gd name="connsiteX2" fmla="*/ 388430 w 393621"/>
              <a:gd name="connsiteY2" fmla="*/ 384048 h 457200"/>
              <a:gd name="connsiteX3" fmla="*/ 0 w 393621"/>
              <a:gd name="connsiteY3" fmla="*/ 457200 h 457200"/>
              <a:gd name="connsiteX4" fmla="*/ 0 w 393621"/>
              <a:gd name="connsiteY4" fmla="*/ 0 h 457200"/>
              <a:gd name="connsiteX0" fmla="*/ 0 w 388430"/>
              <a:gd name="connsiteY0" fmla="*/ 0 h 457200"/>
              <a:gd name="connsiteX1" fmla="*/ 386429 w 388430"/>
              <a:gd name="connsiteY1" fmla="*/ 77915 h 457200"/>
              <a:gd name="connsiteX2" fmla="*/ 388430 w 388430"/>
              <a:gd name="connsiteY2" fmla="*/ 384048 h 457200"/>
              <a:gd name="connsiteX3" fmla="*/ 0 w 388430"/>
              <a:gd name="connsiteY3" fmla="*/ 457200 h 457200"/>
              <a:gd name="connsiteX4" fmla="*/ 0 w 388430"/>
              <a:gd name="connsiteY4" fmla="*/ 0 h 457200"/>
              <a:gd name="connsiteX0" fmla="*/ 0 w 386477"/>
              <a:gd name="connsiteY0" fmla="*/ 0 h 457200"/>
              <a:gd name="connsiteX1" fmla="*/ 386429 w 386477"/>
              <a:gd name="connsiteY1" fmla="*/ 77915 h 457200"/>
              <a:gd name="connsiteX2" fmla="*/ 381286 w 386477"/>
              <a:gd name="connsiteY2" fmla="*/ 386429 h 457200"/>
              <a:gd name="connsiteX3" fmla="*/ 0 w 386477"/>
              <a:gd name="connsiteY3" fmla="*/ 457200 h 457200"/>
              <a:gd name="connsiteX4" fmla="*/ 0 w 386477"/>
              <a:gd name="connsiteY4" fmla="*/ 0 h 457200"/>
              <a:gd name="connsiteX0" fmla="*/ 0 w 381286"/>
              <a:gd name="connsiteY0" fmla="*/ 0 h 457200"/>
              <a:gd name="connsiteX1" fmla="*/ 379285 w 381286"/>
              <a:gd name="connsiteY1" fmla="*/ 77915 h 457200"/>
              <a:gd name="connsiteX2" fmla="*/ 381286 w 381286"/>
              <a:gd name="connsiteY2" fmla="*/ 386429 h 457200"/>
              <a:gd name="connsiteX3" fmla="*/ 0 w 381286"/>
              <a:gd name="connsiteY3" fmla="*/ 457200 h 457200"/>
              <a:gd name="connsiteX4" fmla="*/ 0 w 381286"/>
              <a:gd name="connsiteY4" fmla="*/ 0 h 457200"/>
              <a:gd name="connsiteX0" fmla="*/ 0 w 386477"/>
              <a:gd name="connsiteY0" fmla="*/ 0 h 457200"/>
              <a:gd name="connsiteX1" fmla="*/ 386429 w 386477"/>
              <a:gd name="connsiteY1" fmla="*/ 80297 h 457200"/>
              <a:gd name="connsiteX2" fmla="*/ 381286 w 386477"/>
              <a:gd name="connsiteY2" fmla="*/ 386429 h 457200"/>
              <a:gd name="connsiteX3" fmla="*/ 0 w 386477"/>
              <a:gd name="connsiteY3" fmla="*/ 457200 h 457200"/>
              <a:gd name="connsiteX4" fmla="*/ 0 w 386477"/>
              <a:gd name="connsiteY4" fmla="*/ 0 h 457200"/>
              <a:gd name="connsiteX0" fmla="*/ 0 w 381286"/>
              <a:gd name="connsiteY0" fmla="*/ 0 h 457200"/>
              <a:gd name="connsiteX1" fmla="*/ 379285 w 381286"/>
              <a:gd name="connsiteY1" fmla="*/ 82678 h 457200"/>
              <a:gd name="connsiteX2" fmla="*/ 381286 w 381286"/>
              <a:gd name="connsiteY2" fmla="*/ 386429 h 457200"/>
              <a:gd name="connsiteX3" fmla="*/ 0 w 381286"/>
              <a:gd name="connsiteY3" fmla="*/ 457200 h 457200"/>
              <a:gd name="connsiteX4" fmla="*/ 0 w 381286"/>
              <a:gd name="connsiteY4" fmla="*/ 0 h 457200"/>
              <a:gd name="connsiteX0" fmla="*/ 0 w 381823"/>
              <a:gd name="connsiteY0" fmla="*/ 0 h 457200"/>
              <a:gd name="connsiteX1" fmla="*/ 381666 w 381823"/>
              <a:gd name="connsiteY1" fmla="*/ 87441 h 457200"/>
              <a:gd name="connsiteX2" fmla="*/ 381286 w 381823"/>
              <a:gd name="connsiteY2" fmla="*/ 386429 h 457200"/>
              <a:gd name="connsiteX3" fmla="*/ 0 w 381823"/>
              <a:gd name="connsiteY3" fmla="*/ 457200 h 457200"/>
              <a:gd name="connsiteX4" fmla="*/ 0 w 381823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823" h="457200">
                <a:moveTo>
                  <a:pt x="0" y="0"/>
                </a:moveTo>
                <a:lnTo>
                  <a:pt x="381666" y="87441"/>
                </a:lnTo>
                <a:cubicBezTo>
                  <a:pt x="382333" y="191073"/>
                  <a:pt x="380619" y="282797"/>
                  <a:pt x="381286" y="386429"/>
                </a:cubicBezTo>
                <a:lnTo>
                  <a:pt x="0" y="4572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0813" y="6426352"/>
            <a:ext cx="1728681" cy="399600"/>
          </a:xfrm>
          <a:prstGeom prst="rect">
            <a:avLst/>
          </a:prstGeom>
        </p:spPr>
      </p:pic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 smtClean="0"/>
              <a:t>© SILVER ATENA Electronic Systems Engineering GmbH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395536" y="63762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C8098321-CE71-45B6-A77F-69DEDFF2FD8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578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8" r:id="rId1"/>
    <p:sldLayoutId id="2147484229" r:id="rId2"/>
    <p:sldLayoutId id="2147484160" r:id="rId3"/>
    <p:sldLayoutId id="2147484266" r:id="rId4"/>
    <p:sldLayoutId id="2147484163" r:id="rId5"/>
    <p:sldLayoutId id="2147484164" r:id="rId6"/>
    <p:sldLayoutId id="2147484165" r:id="rId7"/>
    <p:sldLayoutId id="2147484161" r:id="rId8"/>
    <p:sldLayoutId id="2147484166" r:id="rId9"/>
    <p:sldLayoutId id="2147484269" r:id="rId10"/>
    <p:sldLayoutId id="2147484167" r:id="rId11"/>
    <p:sldLayoutId id="2147484168" r:id="rId12"/>
    <p:sldLayoutId id="2147484169" r:id="rId13"/>
    <p:sldLayoutId id="2147484170" r:id="rId14"/>
    <p:sldLayoutId id="2147484171" r:id="rId15"/>
    <p:sldLayoutId id="2147484172" r:id="rId16"/>
    <p:sldLayoutId id="2147484173" r:id="rId17"/>
    <p:sldLayoutId id="2147484174" r:id="rId18"/>
    <p:sldLayoutId id="2147484175" r:id="rId19"/>
    <p:sldLayoutId id="2147484176" r:id="rId20"/>
    <p:sldLayoutId id="2147484177" r:id="rId21"/>
    <p:sldLayoutId id="2147484178" r:id="rId22"/>
    <p:sldLayoutId id="2147484179" r:id="rId23"/>
    <p:sldLayoutId id="2147484180" r:id="rId24"/>
    <p:sldLayoutId id="2147484268" r:id="rId25"/>
    <p:sldLayoutId id="2147484181" r:id="rId26"/>
    <p:sldLayoutId id="2147484182" r:id="rId27"/>
    <p:sldLayoutId id="2147484183" r:id="rId28"/>
    <p:sldLayoutId id="2147484184" r:id="rId29"/>
    <p:sldLayoutId id="2147484185" r:id="rId30"/>
    <p:sldLayoutId id="2147484186" r:id="rId31"/>
    <p:sldLayoutId id="2147484187" r:id="rId32"/>
    <p:sldLayoutId id="2147484188" r:id="rId33"/>
    <p:sldLayoutId id="2147484189" r:id="rId34"/>
    <p:sldLayoutId id="2147484190" r:id="rId35"/>
    <p:sldLayoutId id="2147484191" r:id="rId36"/>
    <p:sldLayoutId id="2147484192" r:id="rId3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 baseline="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80975" marR="0" indent="-180975" algn="l" defTabSz="914400" rtl="0" eaLnBrk="1" fontAlgn="base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Pct val="120000"/>
        <a:buFont typeface="Arial" panose="020B0604020202020204" pitchFamily="34" charset="0"/>
        <a:buChar char="•"/>
        <a:tabLst/>
        <a:defRPr sz="1800" b="1">
          <a:solidFill>
            <a:schemeClr val="accent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361950" marR="0" indent="-180975" algn="l" defTabSz="914400" rtl="0" eaLnBrk="1" fontAlgn="base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Pct val="90000"/>
        <a:buFontTx/>
        <a:buChar char="•"/>
        <a:tabLst/>
        <a:defRPr sz="18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2pPr>
      <a:lvl3pPr marL="447675" marR="0" indent="-180975" algn="l" defTabSz="914400" rtl="0" eaLnBrk="1" fontAlgn="base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6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3pPr>
      <a:lvl4pPr marL="542925" marR="0" indent="-180975" algn="l" defTabSz="914400" rtl="0" eaLnBrk="1" fontAlgn="base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4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4pPr>
      <a:lvl5pPr marL="628650" marR="0" indent="-180975" algn="l" defTabSz="914400" rtl="0" eaLnBrk="1" fontAlgn="base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2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5pPr>
      <a:lvl6pPr marL="714375" marR="0" indent="-171450" algn="l" defTabSz="914400" rtl="0" eaLnBrk="1" fontAlgn="base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100">
          <a:solidFill>
            <a:schemeClr val="tx1"/>
          </a:solidFill>
          <a:latin typeface="+mn-lt"/>
          <a:cs typeface="+mn-cs"/>
        </a:defRPr>
      </a:lvl6pPr>
      <a:lvl7pPr marL="809625" marR="0" indent="-180975" algn="l" defTabSz="914400" rtl="0" eaLnBrk="1" fontAlgn="base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100">
          <a:solidFill>
            <a:schemeClr val="tx1"/>
          </a:solidFill>
          <a:latin typeface="+mn-lt"/>
          <a:cs typeface="+mn-cs"/>
        </a:defRPr>
      </a:lvl7pPr>
      <a:lvl8pPr marL="896938" marR="0" indent="-92075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30000"/>
        </a:spcAft>
        <a:buClrTx/>
        <a:buSzTx/>
        <a:buFont typeface="Arial" panose="020B0604020202020204" pitchFamily="34" charset="0"/>
        <a:buChar char="•"/>
        <a:tabLst/>
        <a:defRPr sz="1100">
          <a:solidFill>
            <a:schemeClr val="tx1"/>
          </a:solidFill>
          <a:latin typeface="+mn-lt"/>
          <a:cs typeface="+mn-cs"/>
        </a:defRPr>
      </a:lvl8pPr>
      <a:lvl9pPr marL="1979613" algn="l" rtl="0" eaLnBrk="1" fontAlgn="base" hangingPunct="1">
        <a:spcBef>
          <a:spcPct val="20000"/>
        </a:spcBef>
        <a:spcAft>
          <a:spcPct val="30000"/>
        </a:spcAft>
        <a:defRPr sz="11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799" y="140516"/>
            <a:ext cx="2261621" cy="160928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393030" y="404814"/>
            <a:ext cx="66992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dirty="0"/>
              <a:t>Click to </a:t>
            </a:r>
            <a:r>
              <a:rPr lang="fr-FR" altLang="fr-FR" dirty="0" err="1"/>
              <a:t>modify</a:t>
            </a:r>
            <a:r>
              <a:rPr lang="fr-FR" altLang="fr-FR" dirty="0"/>
              <a:t> the </a:t>
            </a:r>
            <a:r>
              <a:rPr lang="fr-FR" altLang="fr-FR" dirty="0" err="1"/>
              <a:t>text</a:t>
            </a:r>
            <a:r>
              <a:rPr lang="fr-FR" altLang="fr-FR" dirty="0"/>
              <a:t>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393029" y="1268985"/>
            <a:ext cx="8355683" cy="4392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Second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level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</a:endParaRPr>
          </a:p>
          <a:p>
            <a:pPr marL="361950" marR="0" lvl="1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90000"/>
              <a:buFontTx/>
              <a:buChar char="•"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Third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447675" marR="0" lvl="2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Forth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542925" marR="0" lvl="3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Fifth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628650" marR="0" lvl="4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Sixth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</a:p>
          <a:p>
            <a:pPr marL="714375" marR="0" lvl="5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Seventh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  <a:p>
            <a:pPr marL="809625" marR="0" lvl="6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Eighth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level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</a:p>
        </p:txBody>
      </p:sp>
      <p:pic>
        <p:nvPicPr>
          <p:cNvPr id="6" name="Picture 2" descr="C:\Users\oana.s ellipse\Desktop\model-final..png"/>
          <p:cNvPicPr>
            <a:picLocks noChangeAspect="1" noChangeArrowheads="1"/>
          </p:cNvPicPr>
          <p:nvPr/>
        </p:nvPicPr>
        <p:blipFill rotWithShape="1">
          <a:blip r:embed="rId3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74" y="6311900"/>
            <a:ext cx="6854826" cy="54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oana.s ellipse\Desktop\model-final..png"/>
          <p:cNvPicPr>
            <a:picLocks noChangeAspect="1" noChangeArrowheads="1"/>
          </p:cNvPicPr>
          <p:nvPr/>
        </p:nvPicPr>
        <p:blipFill rotWithShape="1">
          <a:blip r:embed="rId4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05171" y="6311900"/>
            <a:ext cx="1910229" cy="54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0"/>
          <p:cNvSpPr/>
          <p:nvPr/>
        </p:nvSpPr>
        <p:spPr>
          <a:xfrm>
            <a:off x="0" y="370037"/>
            <a:ext cx="219130" cy="457200"/>
          </a:xfrm>
          <a:custGeom>
            <a:avLst/>
            <a:gdLst>
              <a:gd name="connsiteX0" fmla="*/ 0 w 457200"/>
              <a:gd name="connsiteY0" fmla="*/ 0 h 457200"/>
              <a:gd name="connsiteX1" fmla="*/ 457200 w 457200"/>
              <a:gd name="connsiteY1" fmla="*/ 0 h 457200"/>
              <a:gd name="connsiteX2" fmla="*/ 457200 w 457200"/>
              <a:gd name="connsiteY2" fmla="*/ 457200 h 457200"/>
              <a:gd name="connsiteX3" fmla="*/ 0 w 457200"/>
              <a:gd name="connsiteY3" fmla="*/ 457200 h 457200"/>
              <a:gd name="connsiteX4" fmla="*/ 0 w 457200"/>
              <a:gd name="connsiteY4" fmla="*/ 0 h 457200"/>
              <a:gd name="connsiteX0" fmla="*/ 0 w 457200"/>
              <a:gd name="connsiteY0" fmla="*/ 0 h 457200"/>
              <a:gd name="connsiteX1" fmla="*/ 384048 w 457200"/>
              <a:gd name="connsiteY1" fmla="*/ 82296 h 457200"/>
              <a:gd name="connsiteX2" fmla="*/ 457200 w 457200"/>
              <a:gd name="connsiteY2" fmla="*/ 457200 h 457200"/>
              <a:gd name="connsiteX3" fmla="*/ 0 w 457200"/>
              <a:gd name="connsiteY3" fmla="*/ 457200 h 457200"/>
              <a:gd name="connsiteX4" fmla="*/ 0 w 457200"/>
              <a:gd name="connsiteY4" fmla="*/ 0 h 457200"/>
              <a:gd name="connsiteX0" fmla="*/ 0 w 384048"/>
              <a:gd name="connsiteY0" fmla="*/ 0 h 457200"/>
              <a:gd name="connsiteX1" fmla="*/ 384048 w 384048"/>
              <a:gd name="connsiteY1" fmla="*/ 82296 h 457200"/>
              <a:gd name="connsiteX2" fmla="*/ 365760 w 384048"/>
              <a:gd name="connsiteY2" fmla="*/ 384048 h 457200"/>
              <a:gd name="connsiteX3" fmla="*/ 0 w 384048"/>
              <a:gd name="connsiteY3" fmla="*/ 457200 h 457200"/>
              <a:gd name="connsiteX4" fmla="*/ 0 w 384048"/>
              <a:gd name="connsiteY4" fmla="*/ 0 h 457200"/>
              <a:gd name="connsiteX0" fmla="*/ 0 w 393192"/>
              <a:gd name="connsiteY0" fmla="*/ 0 h 457200"/>
              <a:gd name="connsiteX1" fmla="*/ 384048 w 393192"/>
              <a:gd name="connsiteY1" fmla="*/ 82296 h 457200"/>
              <a:gd name="connsiteX2" fmla="*/ 393192 w 393192"/>
              <a:gd name="connsiteY2" fmla="*/ 384048 h 457200"/>
              <a:gd name="connsiteX3" fmla="*/ 0 w 393192"/>
              <a:gd name="connsiteY3" fmla="*/ 457200 h 457200"/>
              <a:gd name="connsiteX4" fmla="*/ 0 w 393192"/>
              <a:gd name="connsiteY4" fmla="*/ 0 h 457200"/>
              <a:gd name="connsiteX0" fmla="*/ 0 w 411480"/>
              <a:gd name="connsiteY0" fmla="*/ 0 h 457200"/>
              <a:gd name="connsiteX1" fmla="*/ 411480 w 411480"/>
              <a:gd name="connsiteY1" fmla="*/ 73152 h 457200"/>
              <a:gd name="connsiteX2" fmla="*/ 393192 w 411480"/>
              <a:gd name="connsiteY2" fmla="*/ 384048 h 457200"/>
              <a:gd name="connsiteX3" fmla="*/ 0 w 411480"/>
              <a:gd name="connsiteY3" fmla="*/ 457200 h 457200"/>
              <a:gd name="connsiteX4" fmla="*/ 0 w 411480"/>
              <a:gd name="connsiteY4" fmla="*/ 0 h 457200"/>
              <a:gd name="connsiteX0" fmla="*/ 0 w 393192"/>
              <a:gd name="connsiteY0" fmla="*/ 0 h 457200"/>
              <a:gd name="connsiteX1" fmla="*/ 384048 w 393192"/>
              <a:gd name="connsiteY1" fmla="*/ 73152 h 457200"/>
              <a:gd name="connsiteX2" fmla="*/ 393192 w 393192"/>
              <a:gd name="connsiteY2" fmla="*/ 384048 h 457200"/>
              <a:gd name="connsiteX3" fmla="*/ 0 w 393192"/>
              <a:gd name="connsiteY3" fmla="*/ 457200 h 457200"/>
              <a:gd name="connsiteX4" fmla="*/ 0 w 393192"/>
              <a:gd name="connsiteY4" fmla="*/ 0 h 457200"/>
              <a:gd name="connsiteX0" fmla="*/ 0 w 386048"/>
              <a:gd name="connsiteY0" fmla="*/ 0 h 457200"/>
              <a:gd name="connsiteX1" fmla="*/ 384048 w 386048"/>
              <a:gd name="connsiteY1" fmla="*/ 73152 h 457200"/>
              <a:gd name="connsiteX2" fmla="*/ 386048 w 386048"/>
              <a:gd name="connsiteY2" fmla="*/ 384048 h 457200"/>
              <a:gd name="connsiteX3" fmla="*/ 0 w 386048"/>
              <a:gd name="connsiteY3" fmla="*/ 457200 h 457200"/>
              <a:gd name="connsiteX4" fmla="*/ 0 w 386048"/>
              <a:gd name="connsiteY4" fmla="*/ 0 h 457200"/>
              <a:gd name="connsiteX0" fmla="*/ 0 w 384096"/>
              <a:gd name="connsiteY0" fmla="*/ 0 h 457200"/>
              <a:gd name="connsiteX1" fmla="*/ 384048 w 384096"/>
              <a:gd name="connsiteY1" fmla="*/ 73152 h 457200"/>
              <a:gd name="connsiteX2" fmla="*/ 378905 w 384096"/>
              <a:gd name="connsiteY2" fmla="*/ 384048 h 457200"/>
              <a:gd name="connsiteX3" fmla="*/ 0 w 384096"/>
              <a:gd name="connsiteY3" fmla="*/ 457200 h 457200"/>
              <a:gd name="connsiteX4" fmla="*/ 0 w 384096"/>
              <a:gd name="connsiteY4" fmla="*/ 0 h 457200"/>
              <a:gd name="connsiteX0" fmla="*/ 0 w 386048"/>
              <a:gd name="connsiteY0" fmla="*/ 0 h 457200"/>
              <a:gd name="connsiteX1" fmla="*/ 384048 w 386048"/>
              <a:gd name="connsiteY1" fmla="*/ 73152 h 457200"/>
              <a:gd name="connsiteX2" fmla="*/ 386048 w 386048"/>
              <a:gd name="connsiteY2" fmla="*/ 384048 h 457200"/>
              <a:gd name="connsiteX3" fmla="*/ 0 w 386048"/>
              <a:gd name="connsiteY3" fmla="*/ 457200 h 457200"/>
              <a:gd name="connsiteX4" fmla="*/ 0 w 386048"/>
              <a:gd name="connsiteY4" fmla="*/ 0 h 457200"/>
              <a:gd name="connsiteX0" fmla="*/ 0 w 384096"/>
              <a:gd name="connsiteY0" fmla="*/ 0 h 457200"/>
              <a:gd name="connsiteX1" fmla="*/ 384048 w 384096"/>
              <a:gd name="connsiteY1" fmla="*/ 73152 h 457200"/>
              <a:gd name="connsiteX2" fmla="*/ 378905 w 384096"/>
              <a:gd name="connsiteY2" fmla="*/ 384048 h 457200"/>
              <a:gd name="connsiteX3" fmla="*/ 0 w 384096"/>
              <a:gd name="connsiteY3" fmla="*/ 457200 h 457200"/>
              <a:gd name="connsiteX4" fmla="*/ 0 w 384096"/>
              <a:gd name="connsiteY4" fmla="*/ 0 h 457200"/>
              <a:gd name="connsiteX0" fmla="*/ 0 w 388430"/>
              <a:gd name="connsiteY0" fmla="*/ 0 h 457200"/>
              <a:gd name="connsiteX1" fmla="*/ 384048 w 388430"/>
              <a:gd name="connsiteY1" fmla="*/ 73152 h 457200"/>
              <a:gd name="connsiteX2" fmla="*/ 388430 w 388430"/>
              <a:gd name="connsiteY2" fmla="*/ 384048 h 457200"/>
              <a:gd name="connsiteX3" fmla="*/ 0 w 388430"/>
              <a:gd name="connsiteY3" fmla="*/ 457200 h 457200"/>
              <a:gd name="connsiteX4" fmla="*/ 0 w 388430"/>
              <a:gd name="connsiteY4" fmla="*/ 0 h 457200"/>
              <a:gd name="connsiteX0" fmla="*/ 0 w 393621"/>
              <a:gd name="connsiteY0" fmla="*/ 0 h 457200"/>
              <a:gd name="connsiteX1" fmla="*/ 393573 w 393621"/>
              <a:gd name="connsiteY1" fmla="*/ 75533 h 457200"/>
              <a:gd name="connsiteX2" fmla="*/ 388430 w 393621"/>
              <a:gd name="connsiteY2" fmla="*/ 384048 h 457200"/>
              <a:gd name="connsiteX3" fmla="*/ 0 w 393621"/>
              <a:gd name="connsiteY3" fmla="*/ 457200 h 457200"/>
              <a:gd name="connsiteX4" fmla="*/ 0 w 393621"/>
              <a:gd name="connsiteY4" fmla="*/ 0 h 457200"/>
              <a:gd name="connsiteX0" fmla="*/ 0 w 388430"/>
              <a:gd name="connsiteY0" fmla="*/ 0 h 457200"/>
              <a:gd name="connsiteX1" fmla="*/ 386429 w 388430"/>
              <a:gd name="connsiteY1" fmla="*/ 77915 h 457200"/>
              <a:gd name="connsiteX2" fmla="*/ 388430 w 388430"/>
              <a:gd name="connsiteY2" fmla="*/ 384048 h 457200"/>
              <a:gd name="connsiteX3" fmla="*/ 0 w 388430"/>
              <a:gd name="connsiteY3" fmla="*/ 457200 h 457200"/>
              <a:gd name="connsiteX4" fmla="*/ 0 w 388430"/>
              <a:gd name="connsiteY4" fmla="*/ 0 h 457200"/>
              <a:gd name="connsiteX0" fmla="*/ 0 w 386477"/>
              <a:gd name="connsiteY0" fmla="*/ 0 h 457200"/>
              <a:gd name="connsiteX1" fmla="*/ 386429 w 386477"/>
              <a:gd name="connsiteY1" fmla="*/ 77915 h 457200"/>
              <a:gd name="connsiteX2" fmla="*/ 381286 w 386477"/>
              <a:gd name="connsiteY2" fmla="*/ 386429 h 457200"/>
              <a:gd name="connsiteX3" fmla="*/ 0 w 386477"/>
              <a:gd name="connsiteY3" fmla="*/ 457200 h 457200"/>
              <a:gd name="connsiteX4" fmla="*/ 0 w 386477"/>
              <a:gd name="connsiteY4" fmla="*/ 0 h 457200"/>
              <a:gd name="connsiteX0" fmla="*/ 0 w 381286"/>
              <a:gd name="connsiteY0" fmla="*/ 0 h 457200"/>
              <a:gd name="connsiteX1" fmla="*/ 379285 w 381286"/>
              <a:gd name="connsiteY1" fmla="*/ 77915 h 457200"/>
              <a:gd name="connsiteX2" fmla="*/ 381286 w 381286"/>
              <a:gd name="connsiteY2" fmla="*/ 386429 h 457200"/>
              <a:gd name="connsiteX3" fmla="*/ 0 w 381286"/>
              <a:gd name="connsiteY3" fmla="*/ 457200 h 457200"/>
              <a:gd name="connsiteX4" fmla="*/ 0 w 381286"/>
              <a:gd name="connsiteY4" fmla="*/ 0 h 457200"/>
              <a:gd name="connsiteX0" fmla="*/ 0 w 386477"/>
              <a:gd name="connsiteY0" fmla="*/ 0 h 457200"/>
              <a:gd name="connsiteX1" fmla="*/ 386429 w 386477"/>
              <a:gd name="connsiteY1" fmla="*/ 80297 h 457200"/>
              <a:gd name="connsiteX2" fmla="*/ 381286 w 386477"/>
              <a:gd name="connsiteY2" fmla="*/ 386429 h 457200"/>
              <a:gd name="connsiteX3" fmla="*/ 0 w 386477"/>
              <a:gd name="connsiteY3" fmla="*/ 457200 h 457200"/>
              <a:gd name="connsiteX4" fmla="*/ 0 w 386477"/>
              <a:gd name="connsiteY4" fmla="*/ 0 h 457200"/>
              <a:gd name="connsiteX0" fmla="*/ 0 w 381286"/>
              <a:gd name="connsiteY0" fmla="*/ 0 h 457200"/>
              <a:gd name="connsiteX1" fmla="*/ 379285 w 381286"/>
              <a:gd name="connsiteY1" fmla="*/ 82678 h 457200"/>
              <a:gd name="connsiteX2" fmla="*/ 381286 w 381286"/>
              <a:gd name="connsiteY2" fmla="*/ 386429 h 457200"/>
              <a:gd name="connsiteX3" fmla="*/ 0 w 381286"/>
              <a:gd name="connsiteY3" fmla="*/ 457200 h 457200"/>
              <a:gd name="connsiteX4" fmla="*/ 0 w 381286"/>
              <a:gd name="connsiteY4" fmla="*/ 0 h 457200"/>
              <a:gd name="connsiteX0" fmla="*/ 0 w 381823"/>
              <a:gd name="connsiteY0" fmla="*/ 0 h 457200"/>
              <a:gd name="connsiteX1" fmla="*/ 381666 w 381823"/>
              <a:gd name="connsiteY1" fmla="*/ 87441 h 457200"/>
              <a:gd name="connsiteX2" fmla="*/ 381286 w 381823"/>
              <a:gd name="connsiteY2" fmla="*/ 386429 h 457200"/>
              <a:gd name="connsiteX3" fmla="*/ 0 w 381823"/>
              <a:gd name="connsiteY3" fmla="*/ 457200 h 457200"/>
              <a:gd name="connsiteX4" fmla="*/ 0 w 381823"/>
              <a:gd name="connsiteY4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823" h="457200">
                <a:moveTo>
                  <a:pt x="0" y="0"/>
                </a:moveTo>
                <a:lnTo>
                  <a:pt x="381666" y="87441"/>
                </a:lnTo>
                <a:cubicBezTo>
                  <a:pt x="382333" y="191073"/>
                  <a:pt x="380619" y="282797"/>
                  <a:pt x="381286" y="386429"/>
                </a:cubicBezTo>
                <a:lnTo>
                  <a:pt x="0" y="4572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hteck 8"/>
          <p:cNvSpPr/>
          <p:nvPr/>
        </p:nvSpPr>
        <p:spPr bwMode="auto">
          <a:xfrm>
            <a:off x="6300192" y="47204"/>
            <a:ext cx="2520280" cy="322833"/>
          </a:xfrm>
          <a:prstGeom prst="rect">
            <a:avLst/>
          </a:prstGeom>
          <a:solidFill>
            <a:schemeClr val="bg1"/>
          </a:solidFill>
          <a:ln w="19050">
            <a:noFill/>
          </a:ln>
          <a:effectLst/>
          <a:extLst/>
        </p:spPr>
        <p:txBody>
          <a:bodyPr vert="horz" wrap="square" lIns="126000" tIns="126000" rIns="126000" bIns="1260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charset="0"/>
            </a:endParaRPr>
          </a:p>
        </p:txBody>
      </p:sp>
      <p:cxnSp>
        <p:nvCxnSpPr>
          <p:cNvPr id="10" name="Gerader Verbinder 9"/>
          <p:cNvCxnSpPr/>
          <p:nvPr/>
        </p:nvCxnSpPr>
        <p:spPr bwMode="auto">
          <a:xfrm>
            <a:off x="8662420" y="-27384"/>
            <a:ext cx="0" cy="6696744"/>
          </a:xfrm>
          <a:prstGeom prst="lin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3" name="Grafik 12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285" y="89149"/>
            <a:ext cx="1659914" cy="295200"/>
          </a:xfrm>
          <a:prstGeom prst="rect">
            <a:avLst/>
          </a:prstGeom>
        </p:spPr>
      </p:pic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44487" y="66204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de-DE" sz="9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>
          <a:xfrm>
            <a:off x="396000" y="63756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>
              <a:defRPr lang="de-DE" sz="1100" smtClean="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5B9971A5-1466-47EA-BD63-01E44EC173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435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1" r:id="rId1"/>
    <p:sldLayoutId id="2147484232" r:id="rId2"/>
    <p:sldLayoutId id="2147484233" r:id="rId3"/>
    <p:sldLayoutId id="2147484235" r:id="rId4"/>
    <p:sldLayoutId id="2147484236" r:id="rId5"/>
    <p:sldLayoutId id="2147484237" r:id="rId6"/>
    <p:sldLayoutId id="2147484238" r:id="rId7"/>
    <p:sldLayoutId id="2147484234" r:id="rId8"/>
    <p:sldLayoutId id="2147484239" r:id="rId9"/>
    <p:sldLayoutId id="2147484270" r:id="rId10"/>
    <p:sldLayoutId id="2147484240" r:id="rId11"/>
    <p:sldLayoutId id="2147484241" r:id="rId12"/>
    <p:sldLayoutId id="2147484242" r:id="rId13"/>
    <p:sldLayoutId id="2147484243" r:id="rId14"/>
    <p:sldLayoutId id="2147484244" r:id="rId15"/>
    <p:sldLayoutId id="2147484245" r:id="rId16"/>
    <p:sldLayoutId id="2147484246" r:id="rId17"/>
    <p:sldLayoutId id="2147484247" r:id="rId18"/>
    <p:sldLayoutId id="2147484248" r:id="rId19"/>
    <p:sldLayoutId id="2147484249" r:id="rId20"/>
    <p:sldLayoutId id="2147484250" r:id="rId21"/>
    <p:sldLayoutId id="2147484251" r:id="rId22"/>
    <p:sldLayoutId id="2147484252" r:id="rId23"/>
    <p:sldLayoutId id="2147484253" r:id="rId24"/>
    <p:sldLayoutId id="2147484254" r:id="rId25"/>
    <p:sldLayoutId id="2147484255" r:id="rId26"/>
    <p:sldLayoutId id="2147484256" r:id="rId27"/>
    <p:sldLayoutId id="2147484257" r:id="rId28"/>
    <p:sldLayoutId id="2147484258" r:id="rId29"/>
    <p:sldLayoutId id="2147484259" r:id="rId30"/>
    <p:sldLayoutId id="2147484260" r:id="rId31"/>
    <p:sldLayoutId id="2147484261" r:id="rId32"/>
    <p:sldLayoutId id="2147484262" r:id="rId33"/>
    <p:sldLayoutId id="2147484263" r:id="rId34"/>
    <p:sldLayoutId id="2147484264" r:id="rId35"/>
    <p:sldLayoutId id="2147484265" r:id="rId36"/>
  </p:sldLayoutIdLst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 baseline="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80975" marR="0" indent="-180975" algn="l" defTabSz="914400" rtl="0" eaLnBrk="1" fontAlgn="base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Pct val="120000"/>
        <a:buFont typeface="Arial" panose="020B0604020202020204" pitchFamily="34" charset="0"/>
        <a:buChar char="•"/>
        <a:tabLst/>
        <a:defRPr sz="1800" b="1">
          <a:solidFill>
            <a:schemeClr val="accent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361950" marR="0" indent="-180975" algn="l" defTabSz="914400" rtl="0" eaLnBrk="1" fontAlgn="base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Pct val="90000"/>
        <a:buFontTx/>
        <a:buChar char="•"/>
        <a:tabLst/>
        <a:defRPr sz="18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2pPr>
      <a:lvl3pPr marL="447675" marR="0" indent="-180975" algn="l" defTabSz="914400" rtl="0" eaLnBrk="1" fontAlgn="base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6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3pPr>
      <a:lvl4pPr marL="542925" marR="0" indent="-180975" algn="l" defTabSz="914400" rtl="0" eaLnBrk="1" fontAlgn="base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4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4pPr>
      <a:lvl5pPr marL="628650" marR="0" indent="-180975" algn="l" defTabSz="914400" rtl="0" eaLnBrk="1" fontAlgn="base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2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5pPr>
      <a:lvl6pPr marL="714375" marR="0" indent="-171450" algn="l" defTabSz="914400" rtl="0" eaLnBrk="1" fontAlgn="base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100">
          <a:solidFill>
            <a:schemeClr val="tx1"/>
          </a:solidFill>
          <a:latin typeface="+mn-lt"/>
          <a:cs typeface="+mn-cs"/>
        </a:defRPr>
      </a:lvl6pPr>
      <a:lvl7pPr marL="809625" marR="0" indent="-180975" algn="l" defTabSz="914400" rtl="0" eaLnBrk="1" fontAlgn="base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100">
          <a:solidFill>
            <a:schemeClr val="tx1"/>
          </a:solidFill>
          <a:latin typeface="+mn-lt"/>
          <a:cs typeface="+mn-cs"/>
        </a:defRPr>
      </a:lvl7pPr>
      <a:lvl8pPr marL="896938" marR="0" indent="-92075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30000"/>
        </a:spcAft>
        <a:buClrTx/>
        <a:buSzTx/>
        <a:buFont typeface="Arial" panose="020B0604020202020204" pitchFamily="34" charset="0"/>
        <a:buChar char="•"/>
        <a:tabLst/>
        <a:defRPr sz="1100">
          <a:solidFill>
            <a:schemeClr val="tx1"/>
          </a:solidFill>
          <a:latin typeface="+mn-lt"/>
          <a:cs typeface="+mn-cs"/>
        </a:defRPr>
      </a:lvl8pPr>
      <a:lvl9pPr marL="1979613" algn="l" rtl="0" eaLnBrk="1" fontAlgn="base" hangingPunct="1">
        <a:spcBef>
          <a:spcPct val="20000"/>
        </a:spcBef>
        <a:spcAft>
          <a:spcPct val="30000"/>
        </a:spcAft>
        <a:defRPr sz="11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 smtClean="0"/>
              <a:t>Velox</a:t>
            </a:r>
            <a:r>
              <a:rPr lang="de-DE" dirty="0" err="1" smtClean="0"/>
              <a:t>Car</a:t>
            </a:r>
            <a:r>
              <a:rPr lang="de-DE" dirty="0"/>
              <a:t>	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err="1" smtClean="0"/>
              <a:t>Functional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Software </a:t>
            </a:r>
            <a:r>
              <a:rPr lang="de-DE" dirty="0" err="1" smtClean="0"/>
              <a:t>architectures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663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VeloxCar</a:t>
            </a:r>
            <a:r>
              <a:rPr lang="de-DE" dirty="0" smtClean="0"/>
              <a:t> – Funktionale Architektur „autonome Fahrfunktionen“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9722A51A-4E29-497E-A173-4D979217C812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344918"/>
            <a:ext cx="8207375" cy="4482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9224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VeloxCar</a:t>
            </a:r>
            <a:r>
              <a:rPr lang="de-DE" dirty="0"/>
              <a:t> – Funktionale Architektur „autonome Fahrfunktionen“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de-DE" dirty="0" smtClean="0"/>
              <a:t>Auszug zeigt die aktuelle funktionale Architektur der implementierten autonomen Fahrfunktionen ohne CACC/</a:t>
            </a:r>
            <a:r>
              <a:rPr lang="de-DE" dirty="0" err="1" smtClean="0"/>
              <a:t>Platooning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de-DE" dirty="0" smtClean="0"/>
              <a:t>Folgende Eingangssignale können der CACC/</a:t>
            </a:r>
            <a:r>
              <a:rPr lang="de-DE" dirty="0" err="1" smtClean="0"/>
              <a:t>Platooning</a:t>
            </a:r>
            <a:r>
              <a:rPr lang="de-DE" dirty="0" smtClean="0"/>
              <a:t>-Funktion zur Verfügung gestellt werden:</a:t>
            </a:r>
          </a:p>
          <a:p>
            <a:pPr lvl="1"/>
            <a:r>
              <a:rPr lang="de-DE" dirty="0" smtClean="0"/>
              <a:t>Environment Data: identifizierte Objekte der Fahrzeugumgebung auf einer 2D-Karte dargestellt (Lieferbar)</a:t>
            </a:r>
          </a:p>
          <a:p>
            <a:pPr lvl="1"/>
            <a:r>
              <a:rPr lang="de-DE" dirty="0" smtClean="0"/>
              <a:t>C2C-Data: Kommunikationsschnittstelle (Lieferbar)</a:t>
            </a:r>
          </a:p>
          <a:p>
            <a:pPr lvl="1"/>
            <a:r>
              <a:rPr lang="de-DE" dirty="0" err="1" smtClean="0"/>
              <a:t>Vehicle</a:t>
            </a:r>
            <a:r>
              <a:rPr lang="de-DE" dirty="0" smtClean="0"/>
              <a:t> State </a:t>
            </a:r>
            <a:r>
              <a:rPr lang="de-DE" dirty="0" err="1" smtClean="0"/>
              <a:t>values</a:t>
            </a:r>
            <a:r>
              <a:rPr lang="de-DE" dirty="0" smtClean="0"/>
              <a:t>: Fahrzeugzustandsgrößen (Lieferbar)</a:t>
            </a:r>
          </a:p>
          <a:p>
            <a:pPr lvl="1"/>
            <a:r>
              <a:rPr lang="de-DE" dirty="0" smtClean="0"/>
              <a:t>Remote Control (Via WLAN, lieferbar)</a:t>
            </a:r>
          </a:p>
          <a:p>
            <a:pPr lvl="1"/>
            <a:r>
              <a:rPr lang="de-DE" dirty="0" smtClean="0"/>
              <a:t>Lane </a:t>
            </a:r>
            <a:r>
              <a:rPr lang="de-DE" dirty="0" err="1" smtClean="0"/>
              <a:t>Keeping</a:t>
            </a:r>
            <a:r>
              <a:rPr lang="de-DE" dirty="0" smtClean="0"/>
              <a:t> Funktion (Anfang nächsten Jahres lieferbar)</a:t>
            </a:r>
          </a:p>
          <a:p>
            <a:pPr lvl="1"/>
            <a:r>
              <a:rPr lang="de-DE" dirty="0" smtClean="0"/>
              <a:t>CC Funktion (Anfang nächsten Jahres lieferbar)</a:t>
            </a:r>
          </a:p>
          <a:p>
            <a:pPr lvl="1"/>
            <a:r>
              <a:rPr lang="de-DE" dirty="0" smtClean="0"/>
              <a:t>ACC Funktion (V.1.0, nicht stabil)</a:t>
            </a:r>
          </a:p>
          <a:p>
            <a:pPr lvl="1"/>
            <a:endParaRPr lang="de-DE" dirty="0"/>
          </a:p>
          <a:p>
            <a:pPr lvl="1"/>
            <a:r>
              <a:rPr lang="de-DE" dirty="0" smtClean="0"/>
              <a:t>Teile der HU-Eigenentwicklung:</a:t>
            </a:r>
          </a:p>
          <a:p>
            <a:pPr lvl="2"/>
            <a:r>
              <a:rPr lang="de-DE" dirty="0" smtClean="0"/>
              <a:t>CACC/</a:t>
            </a:r>
            <a:r>
              <a:rPr lang="de-DE" dirty="0" err="1" smtClean="0"/>
              <a:t>Platooning</a:t>
            </a:r>
            <a:r>
              <a:rPr lang="de-DE" dirty="0" smtClean="0"/>
              <a:t>-Kommunikationsprotokoll</a:t>
            </a:r>
          </a:p>
          <a:p>
            <a:pPr lvl="2"/>
            <a:r>
              <a:rPr lang="de-DE" dirty="0" smtClean="0"/>
              <a:t>CACC/</a:t>
            </a:r>
            <a:r>
              <a:rPr lang="de-DE" dirty="0" err="1" smtClean="0"/>
              <a:t>Platooning</a:t>
            </a:r>
            <a:r>
              <a:rPr lang="de-DE" dirty="0" smtClean="0"/>
              <a:t>-Regler</a:t>
            </a:r>
          </a:p>
          <a:p>
            <a:pPr lvl="2"/>
            <a:endParaRPr lang="de-DE" dirty="0" smtClean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9722A51A-4E29-497E-A173-4D979217C812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0052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VeloxCar</a:t>
            </a:r>
            <a:r>
              <a:rPr lang="de-DE" dirty="0" smtClean="0"/>
              <a:t> – System Architektur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9722A51A-4E29-497E-A173-4D979217C812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7920880" cy="4566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400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Vehicle</a:t>
            </a:r>
            <a:r>
              <a:rPr lang="de-DE" dirty="0" smtClean="0"/>
              <a:t> ECU funktionale Architektur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9722A51A-4E29-497E-A173-4D979217C812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6876256" cy="4562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323528" y="5805264"/>
            <a:ext cx="8424936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smtClean="0">
                <a:solidFill>
                  <a:schemeClr val="tx1"/>
                </a:solidFill>
                <a:latin typeface="+mn-lt"/>
              </a:rPr>
              <a:t>Funktionale Architektur, allokiert auf </a:t>
            </a:r>
            <a:r>
              <a:rPr lang="de-DE" sz="1800" dirty="0" err="1" smtClean="0">
                <a:solidFill>
                  <a:schemeClr val="tx1"/>
                </a:solidFill>
                <a:latin typeface="+mn-lt"/>
              </a:rPr>
              <a:t>Vehicle</a:t>
            </a:r>
            <a:r>
              <a:rPr lang="de-DE" sz="1800" dirty="0" smtClean="0">
                <a:solidFill>
                  <a:schemeClr val="tx1"/>
                </a:solidFill>
                <a:latin typeface="+mn-lt"/>
              </a:rPr>
              <a:t> ECU (Vorschlag, da abhängig von </a:t>
            </a:r>
            <a:r>
              <a:rPr lang="de-DE" sz="1800" dirty="0" err="1" smtClean="0">
                <a:solidFill>
                  <a:schemeClr val="tx1"/>
                </a:solidFill>
                <a:latin typeface="+mn-lt"/>
              </a:rPr>
              <a:t>Platooning</a:t>
            </a:r>
            <a:r>
              <a:rPr lang="de-DE" sz="1800" dirty="0" smtClean="0">
                <a:solidFill>
                  <a:schemeClr val="tx1"/>
                </a:solidFill>
                <a:latin typeface="+mn-lt"/>
              </a:rPr>
              <a:t>-Implementierung</a:t>
            </a:r>
            <a:r>
              <a:rPr lang="de-DE" sz="1800" dirty="0" smtClean="0">
                <a:solidFill>
                  <a:schemeClr val="tx1"/>
                </a:solidFill>
                <a:latin typeface="+mn-lt"/>
              </a:rPr>
              <a:t>)</a:t>
            </a:r>
            <a:endParaRPr lang="de-DE" sz="1800" dirty="0" smtClean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45810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Vehicle</a:t>
            </a:r>
            <a:r>
              <a:rPr lang="de-DE" dirty="0" smtClean="0"/>
              <a:t> ECU SW </a:t>
            </a:r>
            <a:r>
              <a:rPr lang="de-DE" dirty="0" err="1" smtClean="0"/>
              <a:t>Architecture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18"/>
          </p:nvPr>
        </p:nvSpPr>
        <p:spPr>
          <a:xfrm>
            <a:off x="4438787" y="909266"/>
            <a:ext cx="4165662" cy="4103910"/>
          </a:xfrm>
        </p:spPr>
        <p:txBody>
          <a:bodyPr/>
          <a:lstStyle/>
          <a:p>
            <a:r>
              <a:rPr lang="de-DE" dirty="0"/>
              <a:t>Schichten-Architektur </a:t>
            </a:r>
            <a:r>
              <a:rPr lang="de-DE" dirty="0" smtClean="0"/>
              <a:t>zur Kapselung </a:t>
            </a:r>
            <a:r>
              <a:rPr lang="de-DE" dirty="0"/>
              <a:t>der </a:t>
            </a:r>
            <a:r>
              <a:rPr lang="de-DE" dirty="0" smtClean="0"/>
              <a:t>Hardware-Treiber</a:t>
            </a:r>
          </a:p>
          <a:p>
            <a:r>
              <a:rPr lang="de-DE" dirty="0" smtClean="0"/>
              <a:t>Modularisierung zur Austauschbarkeit von verbesserten Modulen </a:t>
            </a:r>
            <a:endParaRPr lang="de-DE" dirty="0"/>
          </a:p>
          <a:p>
            <a:r>
              <a:rPr lang="de-DE" dirty="0"/>
              <a:t>AUTOSAR-Ähnlichkeit (aber weitaus weniger komplex</a:t>
            </a:r>
            <a:r>
              <a:rPr lang="de-DE" dirty="0" smtClean="0"/>
              <a:t>)</a:t>
            </a:r>
          </a:p>
          <a:p>
            <a:r>
              <a:rPr lang="de-DE" dirty="0" smtClean="0"/>
              <a:t>Basissoftware gehört zum Lieferumfang und beinhaltet:</a:t>
            </a:r>
          </a:p>
          <a:p>
            <a:pPr lvl="1"/>
            <a:r>
              <a:rPr lang="de-DE" dirty="0" smtClean="0"/>
              <a:t>System Layer</a:t>
            </a:r>
          </a:p>
          <a:p>
            <a:pPr lvl="1"/>
            <a:r>
              <a:rPr lang="de-DE" dirty="0" err="1" smtClean="0"/>
              <a:t>Periphery</a:t>
            </a:r>
            <a:r>
              <a:rPr lang="de-DE" dirty="0" smtClean="0"/>
              <a:t> Layer</a:t>
            </a:r>
          </a:p>
          <a:p>
            <a:pPr lvl="1"/>
            <a:r>
              <a:rPr lang="de-DE" dirty="0" smtClean="0"/>
              <a:t>Board Layer</a:t>
            </a:r>
          </a:p>
          <a:p>
            <a:r>
              <a:rPr lang="de-DE" dirty="0" smtClean="0"/>
              <a:t>Weitere Softwaremodule aus den anderen </a:t>
            </a:r>
            <a:r>
              <a:rPr lang="de-DE" dirty="0" err="1" smtClean="0"/>
              <a:t>Layern</a:t>
            </a:r>
            <a:r>
              <a:rPr lang="de-DE" dirty="0" smtClean="0"/>
              <a:t> können bei Bedarf hinzukommen (z.B. bei der Implementierung der Lane </a:t>
            </a:r>
            <a:r>
              <a:rPr lang="de-DE" dirty="0" err="1" smtClean="0"/>
              <a:t>Keeping</a:t>
            </a:r>
            <a:r>
              <a:rPr lang="de-DE" dirty="0" smtClean="0"/>
              <a:t> Funktion)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9722A51A-4E29-497E-A173-4D979217C812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3952738" cy="283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856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Remote Control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de-DE" dirty="0" smtClean="0"/>
              <a:t>Remote Control </a:t>
            </a:r>
            <a:r>
              <a:rPr lang="de-DE" dirty="0" err="1" smtClean="0"/>
              <a:t>Node</a:t>
            </a:r>
            <a:r>
              <a:rPr lang="de-DE" dirty="0" smtClean="0"/>
              <a:t>, integriert in ROS auf dem ADAS-Board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9722A51A-4E29-497E-A173-4D979217C812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93146"/>
            <a:ext cx="6408712" cy="4520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1649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Remote Control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18"/>
          </p:nvPr>
        </p:nvSpPr>
        <p:spPr>
          <a:xfrm>
            <a:off x="468313" y="980729"/>
            <a:ext cx="8207375" cy="360040"/>
          </a:xfrm>
        </p:spPr>
        <p:txBody>
          <a:bodyPr/>
          <a:lstStyle/>
          <a:p>
            <a:r>
              <a:rPr lang="de-DE" dirty="0" smtClean="0"/>
              <a:t>Remote Control Funktionskette, auf </a:t>
            </a:r>
            <a:r>
              <a:rPr lang="de-DE" dirty="0" err="1" smtClean="0"/>
              <a:t>Vehicle</a:t>
            </a:r>
            <a:r>
              <a:rPr lang="de-DE" dirty="0" smtClean="0"/>
              <a:t> ECU Board integriert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9722A51A-4E29-497E-A173-4D979217C812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37618"/>
            <a:ext cx="8207375" cy="2892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6496436"/>
      </p:ext>
    </p:extLst>
  </p:cSld>
  <p:clrMapOvr>
    <a:masterClrMapping/>
  </p:clrMapOvr>
</p:sld>
</file>

<file path=ppt/theme/theme1.xml><?xml version="1.0" encoding="utf-8"?>
<a:theme xmlns:a="http://schemas.openxmlformats.org/drawingml/2006/main" name="Präsentationsvorlage Assystem Germany - AGE_MT_FOR_4501_EN">
  <a:themeElements>
    <a:clrScheme name="Assystem">
      <a:dk1>
        <a:sysClr val="windowText" lastClr="000000"/>
      </a:dk1>
      <a:lt1>
        <a:sysClr val="window" lastClr="FFFFFF"/>
      </a:lt1>
      <a:dk2>
        <a:srgbClr val="E12D2D"/>
      </a:dk2>
      <a:lt2>
        <a:srgbClr val="B4AFA5"/>
      </a:lt2>
      <a:accent1>
        <a:srgbClr val="910A37"/>
      </a:accent1>
      <a:accent2>
        <a:srgbClr val="7030A0"/>
      </a:accent2>
      <a:accent3>
        <a:srgbClr val="283264"/>
      </a:accent3>
      <a:accent4>
        <a:srgbClr val="374B0F"/>
      </a:accent4>
      <a:accent5>
        <a:srgbClr val="5F4B41"/>
      </a:accent5>
      <a:accent6>
        <a:srgbClr val="5A73B9"/>
      </a:accent6>
      <a:hlink>
        <a:srgbClr val="000000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800" dirty="0" err="1" smtClean="0">
            <a:solidFill>
              <a:schemeClr val="tx1"/>
            </a:solidFill>
            <a:latin typeface="+mn-lt"/>
          </a:defRPr>
        </a:defPPr>
      </a:lstStyle>
    </a:txDef>
  </a:objectDefaults>
  <a:extraClrSchemeLst>
    <a:extraClrScheme>
      <a:clrScheme name="Template_Présentation_AS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12D2D"/>
        </a:accent1>
        <a:accent2>
          <a:srgbClr val="789637"/>
        </a:accent2>
        <a:accent3>
          <a:srgbClr val="FFFFFF"/>
        </a:accent3>
        <a:accent4>
          <a:srgbClr val="000000"/>
        </a:accent4>
        <a:accent5>
          <a:srgbClr val="EEADAD"/>
        </a:accent5>
        <a:accent6>
          <a:srgbClr val="6C8731"/>
        </a:accent6>
        <a:hlink>
          <a:srgbClr val="DDDDD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ésentation_ASY 2">
        <a:dk1>
          <a:srgbClr val="000000"/>
        </a:dk1>
        <a:lt1>
          <a:srgbClr val="FFFFFF"/>
        </a:lt1>
        <a:dk2>
          <a:srgbClr val="000000"/>
        </a:dk2>
        <a:lt2>
          <a:srgbClr val="B4AFA5"/>
        </a:lt2>
        <a:accent1>
          <a:srgbClr val="E12D2D"/>
        </a:accent1>
        <a:accent2>
          <a:srgbClr val="872891"/>
        </a:accent2>
        <a:accent3>
          <a:srgbClr val="FFFFFF"/>
        </a:accent3>
        <a:accent4>
          <a:srgbClr val="000000"/>
        </a:accent4>
        <a:accent5>
          <a:srgbClr val="EEADAD"/>
        </a:accent5>
        <a:accent6>
          <a:srgbClr val="7A2383"/>
        </a:accent6>
        <a:hlink>
          <a:srgbClr val="DDDDD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ésentation_ASY 3">
        <a:dk1>
          <a:srgbClr val="000000"/>
        </a:dk1>
        <a:lt1>
          <a:srgbClr val="FFFFFF"/>
        </a:lt1>
        <a:dk2>
          <a:srgbClr val="000000"/>
        </a:dk2>
        <a:lt2>
          <a:srgbClr val="B4AFA5"/>
        </a:lt2>
        <a:accent1>
          <a:srgbClr val="E12D2D"/>
        </a:accent1>
        <a:accent2>
          <a:srgbClr val="5A73B9"/>
        </a:accent2>
        <a:accent3>
          <a:srgbClr val="FFFFFF"/>
        </a:accent3>
        <a:accent4>
          <a:srgbClr val="000000"/>
        </a:accent4>
        <a:accent5>
          <a:srgbClr val="EEADAD"/>
        </a:accent5>
        <a:accent6>
          <a:srgbClr val="5168A7"/>
        </a:accent6>
        <a:hlink>
          <a:srgbClr val="DDDDD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ésentation_ASY 4">
        <a:dk1>
          <a:srgbClr val="000000"/>
        </a:dk1>
        <a:lt1>
          <a:srgbClr val="FFFFFF"/>
        </a:lt1>
        <a:dk2>
          <a:srgbClr val="000000"/>
        </a:dk2>
        <a:lt2>
          <a:srgbClr val="B4AFA5"/>
        </a:lt2>
        <a:accent1>
          <a:srgbClr val="E12D2D"/>
        </a:accent1>
        <a:accent2>
          <a:srgbClr val="AA9B73"/>
        </a:accent2>
        <a:accent3>
          <a:srgbClr val="FFFFFF"/>
        </a:accent3>
        <a:accent4>
          <a:srgbClr val="000000"/>
        </a:accent4>
        <a:accent5>
          <a:srgbClr val="EEADAD"/>
        </a:accent5>
        <a:accent6>
          <a:srgbClr val="9A8C68"/>
        </a:accent6>
        <a:hlink>
          <a:srgbClr val="DDDDD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MASTER_Assystem in Deutschland_2017" id="{66BFAB28-FABF-4802-8923-F9FAFE617900}" vid="{87571A1B-9EA5-4813-839B-299B416FB90F}"/>
    </a:ext>
  </a:extLst>
</a:theme>
</file>

<file path=ppt/theme/theme2.xml><?xml version="1.0" encoding="utf-8"?>
<a:theme xmlns:a="http://schemas.openxmlformats.org/drawingml/2006/main" name="2_Silver Atena">
  <a:themeElements>
    <a:clrScheme name="Assystem">
      <a:dk1>
        <a:sysClr val="windowText" lastClr="000000"/>
      </a:dk1>
      <a:lt1>
        <a:sysClr val="window" lastClr="FFFFFF"/>
      </a:lt1>
      <a:dk2>
        <a:srgbClr val="E12D2D"/>
      </a:dk2>
      <a:lt2>
        <a:srgbClr val="B4AFA5"/>
      </a:lt2>
      <a:accent1>
        <a:srgbClr val="910A37"/>
      </a:accent1>
      <a:accent2>
        <a:srgbClr val="7030A0"/>
      </a:accent2>
      <a:accent3>
        <a:srgbClr val="283264"/>
      </a:accent3>
      <a:accent4>
        <a:srgbClr val="374B0F"/>
      </a:accent4>
      <a:accent5>
        <a:srgbClr val="5F4B41"/>
      </a:accent5>
      <a:accent6>
        <a:srgbClr val="5A73B9"/>
      </a:accent6>
      <a:hlink>
        <a:srgbClr val="000000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800" dirty="0" err="1" smtClean="0">
            <a:solidFill>
              <a:schemeClr val="tx1"/>
            </a:solidFill>
            <a:latin typeface="+mn-lt"/>
          </a:defRPr>
        </a:defPPr>
      </a:lstStyle>
    </a:txDef>
  </a:objectDefaults>
  <a:extraClrSchemeLst>
    <a:extraClrScheme>
      <a:clrScheme name="Template_Présentation_AS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12D2D"/>
        </a:accent1>
        <a:accent2>
          <a:srgbClr val="789637"/>
        </a:accent2>
        <a:accent3>
          <a:srgbClr val="FFFFFF"/>
        </a:accent3>
        <a:accent4>
          <a:srgbClr val="000000"/>
        </a:accent4>
        <a:accent5>
          <a:srgbClr val="EEADAD"/>
        </a:accent5>
        <a:accent6>
          <a:srgbClr val="6C8731"/>
        </a:accent6>
        <a:hlink>
          <a:srgbClr val="DDDDD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ésentation_ASY 2">
        <a:dk1>
          <a:srgbClr val="000000"/>
        </a:dk1>
        <a:lt1>
          <a:srgbClr val="FFFFFF"/>
        </a:lt1>
        <a:dk2>
          <a:srgbClr val="000000"/>
        </a:dk2>
        <a:lt2>
          <a:srgbClr val="B4AFA5"/>
        </a:lt2>
        <a:accent1>
          <a:srgbClr val="E12D2D"/>
        </a:accent1>
        <a:accent2>
          <a:srgbClr val="872891"/>
        </a:accent2>
        <a:accent3>
          <a:srgbClr val="FFFFFF"/>
        </a:accent3>
        <a:accent4>
          <a:srgbClr val="000000"/>
        </a:accent4>
        <a:accent5>
          <a:srgbClr val="EEADAD"/>
        </a:accent5>
        <a:accent6>
          <a:srgbClr val="7A2383"/>
        </a:accent6>
        <a:hlink>
          <a:srgbClr val="DDDDD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ésentation_ASY 3">
        <a:dk1>
          <a:srgbClr val="000000"/>
        </a:dk1>
        <a:lt1>
          <a:srgbClr val="FFFFFF"/>
        </a:lt1>
        <a:dk2>
          <a:srgbClr val="000000"/>
        </a:dk2>
        <a:lt2>
          <a:srgbClr val="B4AFA5"/>
        </a:lt2>
        <a:accent1>
          <a:srgbClr val="E12D2D"/>
        </a:accent1>
        <a:accent2>
          <a:srgbClr val="5A73B9"/>
        </a:accent2>
        <a:accent3>
          <a:srgbClr val="FFFFFF"/>
        </a:accent3>
        <a:accent4>
          <a:srgbClr val="000000"/>
        </a:accent4>
        <a:accent5>
          <a:srgbClr val="EEADAD"/>
        </a:accent5>
        <a:accent6>
          <a:srgbClr val="5168A7"/>
        </a:accent6>
        <a:hlink>
          <a:srgbClr val="DDDDD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ésentation_ASY 4">
        <a:dk1>
          <a:srgbClr val="000000"/>
        </a:dk1>
        <a:lt1>
          <a:srgbClr val="FFFFFF"/>
        </a:lt1>
        <a:dk2>
          <a:srgbClr val="000000"/>
        </a:dk2>
        <a:lt2>
          <a:srgbClr val="B4AFA5"/>
        </a:lt2>
        <a:accent1>
          <a:srgbClr val="E12D2D"/>
        </a:accent1>
        <a:accent2>
          <a:srgbClr val="AA9B73"/>
        </a:accent2>
        <a:accent3>
          <a:srgbClr val="FFFFFF"/>
        </a:accent3>
        <a:accent4>
          <a:srgbClr val="000000"/>
        </a:accent4>
        <a:accent5>
          <a:srgbClr val="EEADAD"/>
        </a:accent5>
        <a:accent6>
          <a:srgbClr val="9A8C68"/>
        </a:accent6>
        <a:hlink>
          <a:srgbClr val="DDDDD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MASTER_Assystem in Deutschland_2017" id="{66BFAB28-FABF-4802-8923-F9FAFE617900}" vid="{1303A1E4-52E7-4EF4-B531-5D388C3257C2}"/>
    </a:ext>
  </a:extLst>
</a:theme>
</file>

<file path=ppt/theme/theme3.xml><?xml version="1.0" encoding="utf-8"?>
<a:theme xmlns:a="http://schemas.openxmlformats.org/drawingml/2006/main" name="3_Assystem &amp; Silver Atena">
  <a:themeElements>
    <a:clrScheme name="Assystem">
      <a:dk1>
        <a:sysClr val="windowText" lastClr="000000"/>
      </a:dk1>
      <a:lt1>
        <a:sysClr val="window" lastClr="FFFFFF"/>
      </a:lt1>
      <a:dk2>
        <a:srgbClr val="E12D2D"/>
      </a:dk2>
      <a:lt2>
        <a:srgbClr val="B4AFA5"/>
      </a:lt2>
      <a:accent1>
        <a:srgbClr val="910A37"/>
      </a:accent1>
      <a:accent2>
        <a:srgbClr val="7030A0"/>
      </a:accent2>
      <a:accent3>
        <a:srgbClr val="283264"/>
      </a:accent3>
      <a:accent4>
        <a:srgbClr val="374B0F"/>
      </a:accent4>
      <a:accent5>
        <a:srgbClr val="5F4B41"/>
      </a:accent5>
      <a:accent6>
        <a:srgbClr val="5A73B9"/>
      </a:accent6>
      <a:hlink>
        <a:srgbClr val="000000"/>
      </a:hlink>
      <a:folHlink>
        <a:srgbClr val="800080"/>
      </a:folHlink>
    </a:clrScheme>
    <a:fontScheme name="Custom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800" dirty="0" err="1" smtClean="0">
            <a:solidFill>
              <a:schemeClr val="tx1"/>
            </a:solidFill>
            <a:latin typeface="+mn-lt"/>
          </a:defRPr>
        </a:defPPr>
      </a:lstStyle>
    </a:txDef>
  </a:objectDefaults>
  <a:extraClrSchemeLst>
    <a:extraClrScheme>
      <a:clrScheme name="Template_Présentation_AS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12D2D"/>
        </a:accent1>
        <a:accent2>
          <a:srgbClr val="789637"/>
        </a:accent2>
        <a:accent3>
          <a:srgbClr val="FFFFFF"/>
        </a:accent3>
        <a:accent4>
          <a:srgbClr val="000000"/>
        </a:accent4>
        <a:accent5>
          <a:srgbClr val="EEADAD"/>
        </a:accent5>
        <a:accent6>
          <a:srgbClr val="6C8731"/>
        </a:accent6>
        <a:hlink>
          <a:srgbClr val="DDDDD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ésentation_ASY 2">
        <a:dk1>
          <a:srgbClr val="000000"/>
        </a:dk1>
        <a:lt1>
          <a:srgbClr val="FFFFFF"/>
        </a:lt1>
        <a:dk2>
          <a:srgbClr val="000000"/>
        </a:dk2>
        <a:lt2>
          <a:srgbClr val="B4AFA5"/>
        </a:lt2>
        <a:accent1>
          <a:srgbClr val="E12D2D"/>
        </a:accent1>
        <a:accent2>
          <a:srgbClr val="872891"/>
        </a:accent2>
        <a:accent3>
          <a:srgbClr val="FFFFFF"/>
        </a:accent3>
        <a:accent4>
          <a:srgbClr val="000000"/>
        </a:accent4>
        <a:accent5>
          <a:srgbClr val="EEADAD"/>
        </a:accent5>
        <a:accent6>
          <a:srgbClr val="7A2383"/>
        </a:accent6>
        <a:hlink>
          <a:srgbClr val="DDDDD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ésentation_ASY 3">
        <a:dk1>
          <a:srgbClr val="000000"/>
        </a:dk1>
        <a:lt1>
          <a:srgbClr val="FFFFFF"/>
        </a:lt1>
        <a:dk2>
          <a:srgbClr val="000000"/>
        </a:dk2>
        <a:lt2>
          <a:srgbClr val="B4AFA5"/>
        </a:lt2>
        <a:accent1>
          <a:srgbClr val="E12D2D"/>
        </a:accent1>
        <a:accent2>
          <a:srgbClr val="5A73B9"/>
        </a:accent2>
        <a:accent3>
          <a:srgbClr val="FFFFFF"/>
        </a:accent3>
        <a:accent4>
          <a:srgbClr val="000000"/>
        </a:accent4>
        <a:accent5>
          <a:srgbClr val="EEADAD"/>
        </a:accent5>
        <a:accent6>
          <a:srgbClr val="5168A7"/>
        </a:accent6>
        <a:hlink>
          <a:srgbClr val="DDDDD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ésentation_ASY 4">
        <a:dk1>
          <a:srgbClr val="000000"/>
        </a:dk1>
        <a:lt1>
          <a:srgbClr val="FFFFFF"/>
        </a:lt1>
        <a:dk2>
          <a:srgbClr val="000000"/>
        </a:dk2>
        <a:lt2>
          <a:srgbClr val="B4AFA5"/>
        </a:lt2>
        <a:accent1>
          <a:srgbClr val="E12D2D"/>
        </a:accent1>
        <a:accent2>
          <a:srgbClr val="AA9B73"/>
        </a:accent2>
        <a:accent3>
          <a:srgbClr val="FFFFFF"/>
        </a:accent3>
        <a:accent4>
          <a:srgbClr val="000000"/>
        </a:accent4>
        <a:accent5>
          <a:srgbClr val="EEADAD"/>
        </a:accent5>
        <a:accent6>
          <a:srgbClr val="9A8C68"/>
        </a:accent6>
        <a:hlink>
          <a:srgbClr val="DDDDD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MASTER_Assystem in Deutschland_2017" id="{66BFAB28-FABF-4802-8923-F9FAFE617900}" vid="{795DD913-6AF1-4EA4-8569-CB3432A84A39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Präsentationsvorlage Assystem Germany - AGE_MT_FOR_4501_EN</Template>
  <TotalTime>0</TotalTime>
  <Words>220</Words>
  <Application>Microsoft Office PowerPoint</Application>
  <PresentationFormat>Bildschirmpräsentation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8</vt:i4>
      </vt:variant>
    </vt:vector>
  </HeadingPairs>
  <TitlesOfParts>
    <vt:vector size="11" baseType="lpstr">
      <vt:lpstr>Präsentationsvorlage Assystem Germany - AGE_MT_FOR_4501_EN</vt:lpstr>
      <vt:lpstr>2_Silver Atena</vt:lpstr>
      <vt:lpstr>3_Assystem &amp; Silver Atena</vt:lpstr>
      <vt:lpstr>PowerPoint-Präsentation</vt:lpstr>
      <vt:lpstr>VeloxCar – Funktionale Architektur „autonome Fahrfunktionen“</vt:lpstr>
      <vt:lpstr>VeloxCar – Funktionale Architektur „autonome Fahrfunktionen“</vt:lpstr>
      <vt:lpstr>VeloxCar – System Architektur</vt:lpstr>
      <vt:lpstr>Vehicle ECU funktionale Architektur</vt:lpstr>
      <vt:lpstr>Vehicle ECU SW Architecture</vt:lpstr>
      <vt:lpstr>Remote Control</vt:lpstr>
      <vt:lpstr>Remote Control</vt:lpstr>
    </vt:vector>
  </TitlesOfParts>
  <Company>Berner &amp; Mattner Systemtechnik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KREUZMANN, Oliver</dc:creator>
  <cp:lastModifiedBy>KREUZMANN, Oliver</cp:lastModifiedBy>
  <cp:revision>12</cp:revision>
  <cp:lastPrinted>2017-01-18T12:43:41Z</cp:lastPrinted>
  <dcterms:created xsi:type="dcterms:W3CDTF">2017-11-19T12:49:23Z</dcterms:created>
  <dcterms:modified xsi:type="dcterms:W3CDTF">2017-11-20T12:10:00Z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015</vt:lpwstr>
  </property>
  <property fmtid="{D5CDD505-2E9C-101B-9397-08002B2CF9AE}" pid="3" name="Datum">
    <vt:lpwstr>28.02.2017</vt:lpwstr>
  </property>
</Properties>
</file>